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7" r:id="rId3"/>
    <p:sldId id="282" r:id="rId4"/>
    <p:sldId id="277" r:id="rId5"/>
    <p:sldId id="270" r:id="rId6"/>
    <p:sldId id="273" r:id="rId7"/>
    <p:sldId id="275" r:id="rId8"/>
    <p:sldId id="284" r:id="rId9"/>
    <p:sldId id="276" r:id="rId10"/>
    <p:sldId id="271" r:id="rId11"/>
    <p:sldId id="272" r:id="rId12"/>
    <p:sldId id="283" r:id="rId13"/>
    <p:sldId id="278" r:id="rId14"/>
    <p:sldId id="279" r:id="rId15"/>
    <p:sldId id="274" r:id="rId16"/>
    <p:sldId id="280" r:id="rId17"/>
    <p:sldId id="281" r:id="rId18"/>
  </p:sldIdLst>
  <p:sldSz cx="12192000" cy="6858000"/>
  <p:notesSz cx="6858000" cy="9144000"/>
  <p:embeddedFontLst>
    <p:embeddedFont>
      <p:font typeface="微软雅黑" panose="020B0503020204020204" charset="-122"/>
      <p:regular r:id="rId2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91B2"/>
    <a:srgbClr val="3F6191"/>
    <a:srgbClr val="94BED5"/>
    <a:srgbClr val="015863"/>
    <a:srgbClr val="00373D"/>
    <a:srgbClr val="030200"/>
    <a:srgbClr val="000000"/>
    <a:srgbClr val="932B26"/>
    <a:srgbClr val="A05E5D"/>
    <a:srgbClr val="9A4E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34338" autoAdjust="0"/>
    <p:restoredTop sz="94660"/>
  </p:normalViewPr>
  <p:slideViewPr>
    <p:cSldViewPr snapToGrid="0" showGuides="1">
      <p:cViewPr varScale="1">
        <p:scale>
          <a:sx n="102" d="100"/>
          <a:sy n="102" d="100"/>
        </p:scale>
        <p:origin x="150" y="270"/>
      </p:cViewPr>
      <p:guideLst>
        <p:guide orient="horz" pos="2160"/>
        <p:guide pos="3840"/>
        <p:guide pos="7015"/>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wdp>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3D30F17-E3A8-4466-AF09-0723B4A876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2750A85-15C1-47CC-8BEA-240A2060C8D1}" type="slidenum">
              <a:rPr lang="zh-CN" altLang="en-US" smtClean="0"/>
            </a:fld>
            <a:endParaRPr lang="zh-CN" altLang="en-US"/>
          </a:p>
        </p:txBody>
      </p:sp>
    </p:spTree>
  </p:cSld>
  <p:clrMapOvr>
    <a:masterClrMapping/>
  </p:clrMapOvr>
  <p:transition spd="med">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D30F17-E3A8-4466-AF09-0723B4A8761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750A85-15C1-47CC-8BEA-240A2060C8D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microsoft.com/office/2007/relationships/hdphoto" Target="../media/image13.wdp"/><Relationship Id="rId2" Type="http://schemas.openxmlformats.org/officeDocument/2006/relationships/image" Target="../media/image12.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grpSp>
        <p:nvGrpSpPr>
          <p:cNvPr id="2" name="组合 1"/>
          <p:cNvGrpSpPr/>
          <p:nvPr/>
        </p:nvGrpSpPr>
        <p:grpSpPr>
          <a:xfrm>
            <a:off x="2803128" y="2096510"/>
            <a:ext cx="6658769" cy="3026568"/>
            <a:chOff x="2803128" y="2096510"/>
            <a:chExt cx="6658769" cy="3026568"/>
          </a:xfrm>
        </p:grpSpPr>
        <p:sp>
          <p:nvSpPr>
            <p:cNvPr id="5" name="任意多边形 4"/>
            <p:cNvSpPr/>
            <p:nvPr/>
          </p:nvSpPr>
          <p:spPr>
            <a:xfrm>
              <a:off x="2803128" y="2096510"/>
              <a:ext cx="6658769" cy="3026568"/>
            </a:xfrm>
            <a:custGeom>
              <a:avLst/>
              <a:gdLst>
                <a:gd name="connsiteX0" fmla="*/ 306779 w 6494463"/>
                <a:gd name="connsiteY0" fmla="*/ 294078 h 3026568"/>
                <a:gd name="connsiteX1" fmla="*/ 6171808 w 6494463"/>
                <a:gd name="connsiteY1" fmla="*/ 294078 h 3026568"/>
                <a:gd name="connsiteX2" fmla="*/ 6171808 w 6494463"/>
                <a:gd name="connsiteY2" fmla="*/ 2749157 h 3026568"/>
                <a:gd name="connsiteX3" fmla="*/ 306779 w 6494463"/>
                <a:gd name="connsiteY3" fmla="*/ 2749157 h 3026568"/>
                <a:gd name="connsiteX4" fmla="*/ 200819 w 6494463"/>
                <a:gd name="connsiteY4" fmla="*/ 188118 h 3026568"/>
                <a:gd name="connsiteX5" fmla="*/ 200819 w 6494463"/>
                <a:gd name="connsiteY5" fmla="*/ 2855117 h 3026568"/>
                <a:gd name="connsiteX6" fmla="*/ 6277768 w 6494463"/>
                <a:gd name="connsiteY6" fmla="*/ 2855117 h 3026568"/>
                <a:gd name="connsiteX7" fmla="*/ 6277768 w 6494463"/>
                <a:gd name="connsiteY7" fmla="*/ 188118 h 3026568"/>
                <a:gd name="connsiteX8" fmla="*/ 0 w 6494463"/>
                <a:gd name="connsiteY8" fmla="*/ 0 h 3026568"/>
                <a:gd name="connsiteX9" fmla="*/ 6494463 w 6494463"/>
                <a:gd name="connsiteY9" fmla="*/ 0 h 3026568"/>
                <a:gd name="connsiteX10" fmla="*/ 6494463 w 6494463"/>
                <a:gd name="connsiteY10" fmla="*/ 3026568 h 3026568"/>
                <a:gd name="connsiteX11" fmla="*/ 0 w 6494463"/>
                <a:gd name="connsiteY11" fmla="*/ 3026568 h 3026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94463" h="3026568">
                  <a:moveTo>
                    <a:pt x="306779" y="294078"/>
                  </a:moveTo>
                  <a:lnTo>
                    <a:pt x="6171808" y="294078"/>
                  </a:lnTo>
                  <a:lnTo>
                    <a:pt x="6171808" y="2749157"/>
                  </a:lnTo>
                  <a:lnTo>
                    <a:pt x="306779" y="2749157"/>
                  </a:lnTo>
                  <a:close/>
                  <a:moveTo>
                    <a:pt x="200819" y="188118"/>
                  </a:moveTo>
                  <a:lnTo>
                    <a:pt x="200819" y="2855117"/>
                  </a:lnTo>
                  <a:lnTo>
                    <a:pt x="6277768" y="2855117"/>
                  </a:lnTo>
                  <a:lnTo>
                    <a:pt x="6277768" y="188118"/>
                  </a:lnTo>
                  <a:close/>
                  <a:moveTo>
                    <a:pt x="0" y="0"/>
                  </a:moveTo>
                  <a:lnTo>
                    <a:pt x="6494463" y="0"/>
                  </a:lnTo>
                  <a:lnTo>
                    <a:pt x="6494463" y="3026568"/>
                  </a:lnTo>
                  <a:lnTo>
                    <a:pt x="0" y="30265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3" name="组合 62"/>
            <p:cNvGrpSpPr/>
            <p:nvPr/>
          </p:nvGrpSpPr>
          <p:grpSpPr>
            <a:xfrm>
              <a:off x="7794875" y="3050568"/>
              <a:ext cx="1215423" cy="1181851"/>
              <a:chOff x="7660554" y="3040196"/>
              <a:chExt cx="1215423" cy="1181851"/>
            </a:xfrm>
          </p:grpSpPr>
          <p:sp>
            <p:nvSpPr>
              <p:cNvPr id="59" name="文本框 58"/>
              <p:cNvSpPr txBox="1"/>
              <p:nvPr/>
            </p:nvSpPr>
            <p:spPr>
              <a:xfrm>
                <a:off x="7660554" y="3040196"/>
                <a:ext cx="1070893" cy="1057833"/>
              </a:xfrm>
              <a:custGeom>
                <a:avLst/>
                <a:gdLst/>
                <a:ahLst/>
                <a:cxnLst/>
                <a:rect l="l" t="t" r="r" b="b"/>
                <a:pathLst>
                  <a:path w="1070893" h="1057833">
                    <a:moveTo>
                      <a:pt x="618158" y="757461"/>
                    </a:moveTo>
                    <a:lnTo>
                      <a:pt x="417910" y="783580"/>
                    </a:lnTo>
                    <a:lnTo>
                      <a:pt x="396144" y="840172"/>
                    </a:lnTo>
                    <a:lnTo>
                      <a:pt x="626864" y="831465"/>
                    </a:lnTo>
                    <a:close/>
                    <a:moveTo>
                      <a:pt x="831466" y="635570"/>
                    </a:moveTo>
                    <a:lnTo>
                      <a:pt x="239428" y="657336"/>
                    </a:lnTo>
                    <a:lnTo>
                      <a:pt x="287313" y="696515"/>
                    </a:lnTo>
                    <a:lnTo>
                      <a:pt x="417910" y="700869"/>
                    </a:lnTo>
                    <a:lnTo>
                      <a:pt x="809700" y="683456"/>
                    </a:lnTo>
                    <a:close/>
                    <a:moveTo>
                      <a:pt x="687809" y="352611"/>
                    </a:moveTo>
                    <a:lnTo>
                      <a:pt x="370024" y="374377"/>
                    </a:lnTo>
                    <a:lnTo>
                      <a:pt x="348258" y="426616"/>
                    </a:lnTo>
                    <a:lnTo>
                      <a:pt x="709576" y="417909"/>
                    </a:lnTo>
                    <a:close/>
                    <a:moveTo>
                      <a:pt x="343905" y="0"/>
                    </a:moveTo>
                    <a:lnTo>
                      <a:pt x="713929" y="47885"/>
                    </a:lnTo>
                    <a:lnTo>
                      <a:pt x="626864" y="134950"/>
                    </a:lnTo>
                    <a:lnTo>
                      <a:pt x="1009948" y="100124"/>
                    </a:lnTo>
                    <a:lnTo>
                      <a:pt x="1070893" y="235074"/>
                    </a:lnTo>
                    <a:lnTo>
                      <a:pt x="483208" y="243780"/>
                    </a:lnTo>
                    <a:lnTo>
                      <a:pt x="148010" y="265546"/>
                    </a:lnTo>
                    <a:lnTo>
                      <a:pt x="309079" y="296019"/>
                    </a:lnTo>
                    <a:lnTo>
                      <a:pt x="935943" y="278606"/>
                    </a:lnTo>
                    <a:lnTo>
                      <a:pt x="848878" y="504974"/>
                    </a:lnTo>
                    <a:lnTo>
                      <a:pt x="1044774" y="574625"/>
                    </a:lnTo>
                    <a:lnTo>
                      <a:pt x="991272" y="735133"/>
                    </a:lnTo>
                    <a:lnTo>
                      <a:pt x="743529" y="1014586"/>
                    </a:lnTo>
                    <a:lnTo>
                      <a:pt x="639924" y="983828"/>
                    </a:lnTo>
                    <a:lnTo>
                      <a:pt x="822759" y="922883"/>
                    </a:lnTo>
                    <a:lnTo>
                      <a:pt x="787933" y="748754"/>
                    </a:lnTo>
                    <a:lnTo>
                      <a:pt x="713929" y="935943"/>
                    </a:lnTo>
                    <a:lnTo>
                      <a:pt x="587685" y="905470"/>
                    </a:lnTo>
                    <a:lnTo>
                      <a:pt x="343905" y="944649"/>
                    </a:lnTo>
                    <a:lnTo>
                      <a:pt x="261194" y="783580"/>
                    </a:lnTo>
                    <a:lnTo>
                      <a:pt x="226368" y="996888"/>
                    </a:lnTo>
                    <a:lnTo>
                      <a:pt x="148010" y="1057833"/>
                    </a:lnTo>
                    <a:lnTo>
                      <a:pt x="104478" y="748754"/>
                    </a:lnTo>
                    <a:lnTo>
                      <a:pt x="39179" y="539799"/>
                    </a:lnTo>
                    <a:lnTo>
                      <a:pt x="252487" y="565919"/>
                    </a:lnTo>
                    <a:lnTo>
                      <a:pt x="822759" y="539799"/>
                    </a:lnTo>
                    <a:lnTo>
                      <a:pt x="687809" y="491914"/>
                    </a:lnTo>
                    <a:lnTo>
                      <a:pt x="208955" y="522386"/>
                    </a:lnTo>
                    <a:lnTo>
                      <a:pt x="134950" y="291666"/>
                    </a:lnTo>
                    <a:lnTo>
                      <a:pt x="74005" y="269900"/>
                    </a:lnTo>
                    <a:lnTo>
                      <a:pt x="0" y="161069"/>
                    </a:lnTo>
                    <a:lnTo>
                      <a:pt x="435323" y="121890"/>
                    </a:lnTo>
                    <a:close/>
                  </a:path>
                </a:pathLst>
              </a:custGeom>
              <a:gradFill>
                <a:gsLst>
                  <a:gs pos="4000">
                    <a:srgbClr val="224060"/>
                  </a:gs>
                  <a:gs pos="52000">
                    <a:srgbClr val="3E5F90"/>
                  </a:gs>
                  <a:gs pos="100000">
                    <a:srgbClr val="A1C6D7"/>
                  </a:gs>
                </a:gsLst>
                <a:lin ang="10800000" scaled="0"/>
              </a:gra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sz="8800">
                  <a:gradFill>
                    <a:gsLst>
                      <a:gs pos="4000">
                        <a:srgbClr val="224060"/>
                      </a:gs>
                      <a:gs pos="52000">
                        <a:srgbClr val="3E5F90"/>
                      </a:gs>
                      <a:gs pos="100000">
                        <a:srgbClr val="A1C6D7"/>
                      </a:gs>
                    </a:gsLst>
                    <a:lin ang="10800000" scaled="0"/>
                  </a:gradFill>
                  <a:cs typeface="+mn-ea"/>
                  <a:sym typeface="+mn-lt"/>
                </a:endParaRPr>
              </a:p>
            </p:txBody>
          </p:sp>
          <p:grpSp>
            <p:nvGrpSpPr>
              <p:cNvPr id="40" name="组合 39"/>
              <p:cNvGrpSpPr/>
              <p:nvPr/>
            </p:nvGrpSpPr>
            <p:grpSpPr>
              <a:xfrm>
                <a:off x="8257951" y="3528183"/>
                <a:ext cx="618026" cy="693864"/>
                <a:chOff x="8134126" y="3566283"/>
                <a:chExt cx="618026" cy="693864"/>
              </a:xfrm>
            </p:grpSpPr>
            <p:cxnSp>
              <p:nvCxnSpPr>
                <p:cNvPr id="38" name="直接连接符 37"/>
                <p:cNvCxnSpPr/>
                <p:nvPr/>
              </p:nvCxnSpPr>
              <p:spPr>
                <a:xfrm flipV="1">
                  <a:off x="8134126" y="3663911"/>
                  <a:ext cx="531456" cy="596236"/>
                </a:xfrm>
                <a:prstGeom prst="line">
                  <a:avLst/>
                </a:prstGeom>
                <a:ln w="12700" cap="rnd">
                  <a:round/>
                  <a:headEnd w="lg" len="med"/>
                  <a:tailEnd type="none" w="med" len="med"/>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8644152" y="3566283"/>
                  <a:ext cx="108000" cy="108000"/>
                </a:xfrm>
                <a:prstGeom prst="ellipse">
                  <a:avLst/>
                </a:prstGeom>
                <a:noFill/>
                <a:ln w="9525">
                  <a:solidFill>
                    <a:srgbClr val="6082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nvGrpSpPr>
            <p:cNvPr id="60" name="组合 59"/>
            <p:cNvGrpSpPr/>
            <p:nvPr/>
          </p:nvGrpSpPr>
          <p:grpSpPr>
            <a:xfrm>
              <a:off x="3317885" y="3050568"/>
              <a:ext cx="1326832" cy="1145523"/>
              <a:chOff x="3568116" y="3076524"/>
              <a:chExt cx="1326832" cy="1145523"/>
            </a:xfrm>
          </p:grpSpPr>
          <p:sp>
            <p:nvSpPr>
              <p:cNvPr id="46" name="任意多边形 45"/>
              <p:cNvSpPr/>
              <p:nvPr/>
            </p:nvSpPr>
            <p:spPr>
              <a:xfrm>
                <a:off x="3568116" y="3076524"/>
                <a:ext cx="1066540" cy="1066540"/>
              </a:xfrm>
              <a:custGeom>
                <a:avLst/>
                <a:gdLst/>
                <a:ahLst/>
                <a:cxnLst/>
                <a:rect l="l" t="t" r="r" b="b"/>
                <a:pathLst>
                  <a:path w="1066540" h="1066540">
                    <a:moveTo>
                      <a:pt x="1052284" y="873052"/>
                    </a:moveTo>
                    <a:lnTo>
                      <a:pt x="1066540" y="888058"/>
                    </a:lnTo>
                    <a:lnTo>
                      <a:pt x="1060525" y="888483"/>
                    </a:lnTo>
                    <a:close/>
                    <a:moveTo>
                      <a:pt x="578979" y="409203"/>
                    </a:moveTo>
                    <a:lnTo>
                      <a:pt x="435323" y="509327"/>
                    </a:lnTo>
                    <a:lnTo>
                      <a:pt x="679103" y="465795"/>
                    </a:lnTo>
                    <a:lnTo>
                      <a:pt x="692163" y="465795"/>
                    </a:lnTo>
                    <a:close/>
                    <a:moveTo>
                      <a:pt x="709576" y="213308"/>
                    </a:moveTo>
                    <a:lnTo>
                      <a:pt x="635571" y="304726"/>
                    </a:lnTo>
                    <a:lnTo>
                      <a:pt x="796640" y="352611"/>
                    </a:lnTo>
                    <a:lnTo>
                      <a:pt x="770521" y="239428"/>
                    </a:lnTo>
                    <a:close/>
                    <a:moveTo>
                      <a:pt x="430969" y="169776"/>
                    </a:moveTo>
                    <a:lnTo>
                      <a:pt x="330845" y="213308"/>
                    </a:lnTo>
                    <a:lnTo>
                      <a:pt x="300373" y="265547"/>
                    </a:lnTo>
                    <a:lnTo>
                      <a:pt x="404850" y="274253"/>
                    </a:lnTo>
                    <a:lnTo>
                      <a:pt x="404850" y="230721"/>
                    </a:lnTo>
                    <a:lnTo>
                      <a:pt x="500621" y="265547"/>
                    </a:lnTo>
                    <a:lnTo>
                      <a:pt x="531093" y="213308"/>
                    </a:lnTo>
                    <a:close/>
                    <a:moveTo>
                      <a:pt x="687809" y="0"/>
                    </a:moveTo>
                    <a:lnTo>
                      <a:pt x="783580" y="117537"/>
                    </a:lnTo>
                    <a:lnTo>
                      <a:pt x="1018654" y="117537"/>
                    </a:lnTo>
                    <a:lnTo>
                      <a:pt x="918530" y="374377"/>
                    </a:lnTo>
                    <a:lnTo>
                      <a:pt x="1066540" y="374377"/>
                    </a:lnTo>
                    <a:lnTo>
                      <a:pt x="922884" y="548506"/>
                    </a:lnTo>
                    <a:lnTo>
                      <a:pt x="783580" y="409203"/>
                    </a:lnTo>
                    <a:lnTo>
                      <a:pt x="722635" y="487561"/>
                    </a:lnTo>
                    <a:lnTo>
                      <a:pt x="896764" y="570272"/>
                    </a:lnTo>
                    <a:lnTo>
                      <a:pt x="639924" y="596392"/>
                    </a:lnTo>
                    <a:lnTo>
                      <a:pt x="613805" y="635571"/>
                    </a:lnTo>
                    <a:lnTo>
                      <a:pt x="979475" y="657337"/>
                    </a:lnTo>
                    <a:lnTo>
                      <a:pt x="918530" y="726988"/>
                    </a:lnTo>
                    <a:lnTo>
                      <a:pt x="635571" y="744401"/>
                    </a:lnTo>
                    <a:lnTo>
                      <a:pt x="605098" y="792287"/>
                    </a:lnTo>
                    <a:lnTo>
                      <a:pt x="983829" y="800993"/>
                    </a:lnTo>
                    <a:lnTo>
                      <a:pt x="1004002" y="822228"/>
                    </a:lnTo>
                    <a:lnTo>
                      <a:pt x="935096" y="897352"/>
                    </a:lnTo>
                    <a:lnTo>
                      <a:pt x="635571" y="918530"/>
                    </a:lnTo>
                    <a:lnTo>
                      <a:pt x="539800" y="1066540"/>
                    </a:lnTo>
                    <a:lnTo>
                      <a:pt x="269900" y="970769"/>
                    </a:lnTo>
                    <a:lnTo>
                      <a:pt x="457089" y="931590"/>
                    </a:lnTo>
                    <a:lnTo>
                      <a:pt x="435323" y="879351"/>
                    </a:lnTo>
                    <a:lnTo>
                      <a:pt x="100124" y="914177"/>
                    </a:lnTo>
                    <a:lnTo>
                      <a:pt x="0" y="814053"/>
                    </a:lnTo>
                    <a:lnTo>
                      <a:pt x="444029" y="779227"/>
                    </a:lnTo>
                    <a:lnTo>
                      <a:pt x="417910" y="740048"/>
                    </a:lnTo>
                    <a:lnTo>
                      <a:pt x="148010" y="740048"/>
                    </a:lnTo>
                    <a:lnTo>
                      <a:pt x="87065" y="683456"/>
                    </a:lnTo>
                    <a:lnTo>
                      <a:pt x="435323" y="644277"/>
                    </a:lnTo>
                    <a:lnTo>
                      <a:pt x="417910" y="609451"/>
                    </a:lnTo>
                    <a:lnTo>
                      <a:pt x="169776" y="605098"/>
                    </a:lnTo>
                    <a:lnTo>
                      <a:pt x="91418" y="574626"/>
                    </a:lnTo>
                    <a:lnTo>
                      <a:pt x="417910" y="500621"/>
                    </a:lnTo>
                    <a:lnTo>
                      <a:pt x="478855" y="365671"/>
                    </a:lnTo>
                    <a:lnTo>
                      <a:pt x="404850" y="335198"/>
                    </a:lnTo>
                    <a:lnTo>
                      <a:pt x="335198" y="365671"/>
                    </a:lnTo>
                    <a:lnTo>
                      <a:pt x="252487" y="531093"/>
                    </a:lnTo>
                    <a:lnTo>
                      <a:pt x="39179" y="465795"/>
                    </a:lnTo>
                    <a:lnTo>
                      <a:pt x="187189" y="413556"/>
                    </a:lnTo>
                    <a:lnTo>
                      <a:pt x="152363" y="352611"/>
                    </a:lnTo>
                    <a:lnTo>
                      <a:pt x="47886" y="409203"/>
                    </a:lnTo>
                    <a:lnTo>
                      <a:pt x="0" y="291666"/>
                    </a:lnTo>
                    <a:lnTo>
                      <a:pt x="187189" y="278607"/>
                    </a:lnTo>
                    <a:lnTo>
                      <a:pt x="161070" y="226368"/>
                    </a:lnTo>
                    <a:lnTo>
                      <a:pt x="78358" y="204602"/>
                    </a:lnTo>
                    <a:lnTo>
                      <a:pt x="17413" y="130597"/>
                    </a:lnTo>
                    <a:lnTo>
                      <a:pt x="161070" y="104478"/>
                    </a:lnTo>
                    <a:lnTo>
                      <a:pt x="261194" y="8707"/>
                    </a:lnTo>
                    <a:lnTo>
                      <a:pt x="356965" y="104478"/>
                    </a:lnTo>
                    <a:lnTo>
                      <a:pt x="430969" y="121890"/>
                    </a:lnTo>
                    <a:lnTo>
                      <a:pt x="557213" y="108831"/>
                    </a:lnTo>
                    <a:close/>
                  </a:path>
                </a:pathLst>
              </a:custGeom>
              <a:gradFill>
                <a:gsLst>
                  <a:gs pos="4000">
                    <a:srgbClr val="224060"/>
                  </a:gs>
                  <a:gs pos="52000">
                    <a:srgbClr val="3E5F90"/>
                  </a:gs>
                  <a:gs pos="100000">
                    <a:srgbClr val="A1C6D7"/>
                  </a:gs>
                </a:gsLst>
                <a:lin ang="10800000" scaled="0"/>
              </a:gra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a:cs typeface="+mn-ea"/>
                  <a:sym typeface="+mn-lt"/>
                </a:endParaRPr>
              </a:p>
            </p:txBody>
          </p:sp>
          <p:grpSp>
            <p:nvGrpSpPr>
              <p:cNvPr id="43" name="组合 42"/>
              <p:cNvGrpSpPr/>
              <p:nvPr/>
            </p:nvGrpSpPr>
            <p:grpSpPr>
              <a:xfrm>
                <a:off x="4276922" y="3528183"/>
                <a:ext cx="618026" cy="693864"/>
                <a:chOff x="4168972" y="3566283"/>
                <a:chExt cx="618026" cy="693864"/>
              </a:xfrm>
            </p:grpSpPr>
            <p:cxnSp>
              <p:nvCxnSpPr>
                <p:cNvPr id="14" name="直接连接符 13"/>
                <p:cNvCxnSpPr/>
                <p:nvPr/>
              </p:nvCxnSpPr>
              <p:spPr>
                <a:xfrm flipV="1">
                  <a:off x="4168972" y="3663911"/>
                  <a:ext cx="531456" cy="596236"/>
                </a:xfrm>
                <a:prstGeom prst="line">
                  <a:avLst/>
                </a:prstGeom>
                <a:ln w="12700" cap="rnd">
                  <a:round/>
                  <a:headEnd w="lg" len="med"/>
                  <a:tailEnd type="none" w="med" len="med"/>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4678998" y="3566283"/>
                  <a:ext cx="108000" cy="108000"/>
                </a:xfrm>
                <a:prstGeom prst="ellipse">
                  <a:avLst/>
                </a:prstGeom>
                <a:noFill/>
                <a:ln w="9525">
                  <a:solidFill>
                    <a:srgbClr val="6082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nvGrpSpPr>
            <p:cNvPr id="61" name="组合 60"/>
            <p:cNvGrpSpPr/>
            <p:nvPr/>
          </p:nvGrpSpPr>
          <p:grpSpPr>
            <a:xfrm>
              <a:off x="4826918" y="3050568"/>
              <a:ext cx="1275892" cy="1179451"/>
              <a:chOff x="4813765" y="3048902"/>
              <a:chExt cx="1275892" cy="1179451"/>
            </a:xfrm>
          </p:grpSpPr>
          <p:grpSp>
            <p:nvGrpSpPr>
              <p:cNvPr id="42" name="组合 41"/>
              <p:cNvGrpSpPr/>
              <p:nvPr/>
            </p:nvGrpSpPr>
            <p:grpSpPr>
              <a:xfrm>
                <a:off x="5471631" y="3534489"/>
                <a:ext cx="618026" cy="693864"/>
                <a:chOff x="5535122" y="3566283"/>
                <a:chExt cx="618026" cy="693864"/>
              </a:xfrm>
            </p:grpSpPr>
            <p:cxnSp>
              <p:nvCxnSpPr>
                <p:cNvPr id="31" name="直接连接符 30"/>
                <p:cNvCxnSpPr/>
                <p:nvPr/>
              </p:nvCxnSpPr>
              <p:spPr>
                <a:xfrm flipV="1">
                  <a:off x="5535122" y="3663911"/>
                  <a:ext cx="531456" cy="596236"/>
                </a:xfrm>
                <a:prstGeom prst="line">
                  <a:avLst/>
                </a:prstGeom>
                <a:ln w="12700" cap="rnd">
                  <a:round/>
                  <a:headEnd w="lg" len="med"/>
                  <a:tailEnd type="none" w="med" len="med"/>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a:off x="6045148" y="3566283"/>
                  <a:ext cx="108000" cy="108000"/>
                </a:xfrm>
                <a:prstGeom prst="ellipse">
                  <a:avLst/>
                </a:prstGeom>
                <a:noFill/>
                <a:ln w="9525">
                  <a:solidFill>
                    <a:srgbClr val="6082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2" name="任意多边形 51"/>
              <p:cNvSpPr/>
              <p:nvPr/>
            </p:nvSpPr>
            <p:spPr>
              <a:xfrm>
                <a:off x="4813765" y="3048902"/>
                <a:ext cx="1062186" cy="1049127"/>
              </a:xfrm>
              <a:custGeom>
                <a:avLst/>
                <a:gdLst/>
                <a:ahLst/>
                <a:cxnLst/>
                <a:rect l="l" t="t" r="r" b="b"/>
                <a:pathLst>
                  <a:path w="1062186" h="1049127">
                    <a:moveTo>
                      <a:pt x="1037902" y="915293"/>
                    </a:moveTo>
                    <a:lnTo>
                      <a:pt x="1053479" y="918530"/>
                    </a:lnTo>
                    <a:lnTo>
                      <a:pt x="1051091" y="919632"/>
                    </a:lnTo>
                    <a:close/>
                    <a:moveTo>
                      <a:pt x="709575" y="735695"/>
                    </a:moveTo>
                    <a:lnTo>
                      <a:pt x="391790" y="740048"/>
                    </a:lnTo>
                    <a:lnTo>
                      <a:pt x="539799" y="822759"/>
                    </a:lnTo>
                    <a:close/>
                    <a:moveTo>
                      <a:pt x="857584" y="409203"/>
                    </a:moveTo>
                    <a:lnTo>
                      <a:pt x="509327" y="422263"/>
                    </a:lnTo>
                    <a:lnTo>
                      <a:pt x="596391" y="491914"/>
                    </a:lnTo>
                    <a:lnTo>
                      <a:pt x="892410" y="470148"/>
                    </a:lnTo>
                    <a:close/>
                    <a:moveTo>
                      <a:pt x="439675" y="404850"/>
                    </a:moveTo>
                    <a:lnTo>
                      <a:pt x="148009" y="444029"/>
                    </a:lnTo>
                    <a:lnTo>
                      <a:pt x="208954" y="513680"/>
                    </a:lnTo>
                    <a:lnTo>
                      <a:pt x="343904" y="513680"/>
                    </a:lnTo>
                    <a:close/>
                    <a:moveTo>
                      <a:pt x="387436" y="165423"/>
                    </a:moveTo>
                    <a:lnTo>
                      <a:pt x="222014" y="195895"/>
                    </a:lnTo>
                    <a:lnTo>
                      <a:pt x="391790" y="248134"/>
                    </a:lnTo>
                    <a:lnTo>
                      <a:pt x="282959" y="322139"/>
                    </a:lnTo>
                    <a:lnTo>
                      <a:pt x="474501" y="317785"/>
                    </a:lnTo>
                    <a:close/>
                    <a:moveTo>
                      <a:pt x="770520" y="152363"/>
                    </a:moveTo>
                    <a:lnTo>
                      <a:pt x="496267" y="182836"/>
                    </a:lnTo>
                    <a:lnTo>
                      <a:pt x="657336" y="222015"/>
                    </a:lnTo>
                    <a:lnTo>
                      <a:pt x="552859" y="300373"/>
                    </a:lnTo>
                    <a:lnTo>
                      <a:pt x="657336" y="309079"/>
                    </a:lnTo>
                    <a:close/>
                    <a:moveTo>
                      <a:pt x="670396" y="0"/>
                    </a:moveTo>
                    <a:lnTo>
                      <a:pt x="1018654" y="126244"/>
                    </a:lnTo>
                    <a:lnTo>
                      <a:pt x="866291" y="165423"/>
                    </a:lnTo>
                    <a:lnTo>
                      <a:pt x="975121" y="222015"/>
                    </a:lnTo>
                    <a:lnTo>
                      <a:pt x="831465" y="287313"/>
                    </a:lnTo>
                    <a:lnTo>
                      <a:pt x="1062186" y="322139"/>
                    </a:lnTo>
                    <a:lnTo>
                      <a:pt x="988181" y="552859"/>
                    </a:lnTo>
                    <a:lnTo>
                      <a:pt x="944649" y="531093"/>
                    </a:lnTo>
                    <a:lnTo>
                      <a:pt x="927236" y="570272"/>
                    </a:lnTo>
                    <a:lnTo>
                      <a:pt x="509327" y="592038"/>
                    </a:lnTo>
                    <a:lnTo>
                      <a:pt x="417909" y="652984"/>
                    </a:lnTo>
                    <a:lnTo>
                      <a:pt x="831465" y="631217"/>
                    </a:lnTo>
                    <a:lnTo>
                      <a:pt x="979475" y="774874"/>
                    </a:lnTo>
                    <a:lnTo>
                      <a:pt x="718281" y="848879"/>
                    </a:lnTo>
                    <a:lnTo>
                      <a:pt x="902797" y="887219"/>
                    </a:lnTo>
                    <a:lnTo>
                      <a:pt x="764322" y="1045755"/>
                    </a:lnTo>
                    <a:lnTo>
                      <a:pt x="522386" y="914177"/>
                    </a:lnTo>
                    <a:lnTo>
                      <a:pt x="130596" y="1049127"/>
                    </a:lnTo>
                    <a:lnTo>
                      <a:pt x="352611" y="848879"/>
                    </a:lnTo>
                    <a:lnTo>
                      <a:pt x="243780" y="809700"/>
                    </a:lnTo>
                    <a:lnTo>
                      <a:pt x="82711" y="935943"/>
                    </a:lnTo>
                    <a:lnTo>
                      <a:pt x="0" y="962062"/>
                    </a:lnTo>
                    <a:lnTo>
                      <a:pt x="222014" y="639924"/>
                    </a:lnTo>
                    <a:lnTo>
                      <a:pt x="134950" y="618158"/>
                    </a:lnTo>
                    <a:lnTo>
                      <a:pt x="117537" y="578979"/>
                    </a:lnTo>
                    <a:lnTo>
                      <a:pt x="69651" y="578979"/>
                    </a:lnTo>
                    <a:lnTo>
                      <a:pt x="0" y="335198"/>
                    </a:lnTo>
                    <a:lnTo>
                      <a:pt x="191541" y="300373"/>
                    </a:lnTo>
                    <a:lnTo>
                      <a:pt x="134950" y="213308"/>
                    </a:lnTo>
                    <a:lnTo>
                      <a:pt x="8706" y="152363"/>
                    </a:lnTo>
                    <a:close/>
                  </a:path>
                </a:pathLst>
              </a:custGeom>
              <a:gradFill>
                <a:gsLst>
                  <a:gs pos="4000">
                    <a:srgbClr val="224060"/>
                  </a:gs>
                  <a:gs pos="52000">
                    <a:srgbClr val="3E5F90"/>
                  </a:gs>
                  <a:gs pos="100000">
                    <a:srgbClr val="A1C6D7"/>
                  </a:gs>
                </a:gsLst>
                <a:lin ang="10800000" scaled="0"/>
              </a:gra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a:cs typeface="+mn-ea"/>
                  <a:sym typeface="+mn-lt"/>
                </a:endParaRPr>
              </a:p>
            </p:txBody>
          </p:sp>
        </p:grpSp>
        <p:grpSp>
          <p:nvGrpSpPr>
            <p:cNvPr id="62" name="组合 61"/>
            <p:cNvGrpSpPr/>
            <p:nvPr/>
          </p:nvGrpSpPr>
          <p:grpSpPr>
            <a:xfrm>
              <a:off x="6285011" y="3050568"/>
              <a:ext cx="1327664" cy="1209579"/>
              <a:chOff x="6185320" y="3012468"/>
              <a:chExt cx="1327664" cy="1209579"/>
            </a:xfrm>
          </p:grpSpPr>
          <p:grpSp>
            <p:nvGrpSpPr>
              <p:cNvPr id="41" name="组合 40"/>
              <p:cNvGrpSpPr/>
              <p:nvPr/>
            </p:nvGrpSpPr>
            <p:grpSpPr>
              <a:xfrm>
                <a:off x="6894958" y="3528183"/>
                <a:ext cx="618026" cy="693864"/>
                <a:chOff x="6793272" y="3566283"/>
                <a:chExt cx="618026" cy="693864"/>
              </a:xfrm>
            </p:grpSpPr>
            <p:cxnSp>
              <p:nvCxnSpPr>
                <p:cNvPr id="36" name="直接连接符 35"/>
                <p:cNvCxnSpPr/>
                <p:nvPr/>
              </p:nvCxnSpPr>
              <p:spPr>
                <a:xfrm flipV="1">
                  <a:off x="6793272" y="3663911"/>
                  <a:ext cx="531456" cy="596236"/>
                </a:xfrm>
                <a:prstGeom prst="line">
                  <a:avLst/>
                </a:prstGeom>
                <a:ln w="12700" cap="rnd">
                  <a:round/>
                  <a:headEnd w="lg" len="med"/>
                  <a:tailEnd type="none" w="med" len="med"/>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7303298" y="3566283"/>
                  <a:ext cx="108000" cy="108000"/>
                </a:xfrm>
                <a:prstGeom prst="ellipse">
                  <a:avLst/>
                </a:prstGeom>
                <a:noFill/>
                <a:ln w="9525">
                  <a:solidFill>
                    <a:srgbClr val="6082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6" name="任意多边形 55"/>
              <p:cNvSpPr/>
              <p:nvPr/>
            </p:nvSpPr>
            <p:spPr>
              <a:xfrm>
                <a:off x="6185320" y="3012468"/>
                <a:ext cx="1062186" cy="1066539"/>
              </a:xfrm>
              <a:custGeom>
                <a:avLst/>
                <a:gdLst/>
                <a:ahLst/>
                <a:cxnLst/>
                <a:rect l="l" t="t" r="r" b="b"/>
                <a:pathLst>
                  <a:path w="1062186" h="1066539">
                    <a:moveTo>
                      <a:pt x="374377" y="661690"/>
                    </a:moveTo>
                    <a:lnTo>
                      <a:pt x="326491" y="744401"/>
                    </a:lnTo>
                    <a:lnTo>
                      <a:pt x="596391" y="792286"/>
                    </a:lnTo>
                    <a:lnTo>
                      <a:pt x="609451" y="683456"/>
                    </a:lnTo>
                    <a:close/>
                    <a:moveTo>
                      <a:pt x="365670" y="417909"/>
                    </a:moveTo>
                    <a:lnTo>
                      <a:pt x="339551" y="526740"/>
                    </a:lnTo>
                    <a:lnTo>
                      <a:pt x="278606" y="574625"/>
                    </a:lnTo>
                    <a:lnTo>
                      <a:pt x="661689" y="539799"/>
                    </a:lnTo>
                    <a:lnTo>
                      <a:pt x="635570" y="417909"/>
                    </a:lnTo>
                    <a:lnTo>
                      <a:pt x="430969" y="522386"/>
                    </a:lnTo>
                    <a:lnTo>
                      <a:pt x="474501" y="430969"/>
                    </a:lnTo>
                    <a:close/>
                    <a:moveTo>
                      <a:pt x="465794" y="204601"/>
                    </a:moveTo>
                    <a:lnTo>
                      <a:pt x="356964" y="269900"/>
                    </a:lnTo>
                    <a:lnTo>
                      <a:pt x="535446" y="378730"/>
                    </a:lnTo>
                    <a:lnTo>
                      <a:pt x="609451" y="269900"/>
                    </a:lnTo>
                    <a:lnTo>
                      <a:pt x="500620" y="243780"/>
                    </a:lnTo>
                    <a:close/>
                    <a:moveTo>
                      <a:pt x="278606" y="0"/>
                    </a:moveTo>
                    <a:lnTo>
                      <a:pt x="374377" y="143656"/>
                    </a:lnTo>
                    <a:lnTo>
                      <a:pt x="478854" y="169775"/>
                    </a:lnTo>
                    <a:lnTo>
                      <a:pt x="631217" y="121890"/>
                    </a:lnTo>
                    <a:lnTo>
                      <a:pt x="683455" y="0"/>
                    </a:lnTo>
                    <a:lnTo>
                      <a:pt x="783580" y="47885"/>
                    </a:lnTo>
                    <a:lnTo>
                      <a:pt x="814052" y="113183"/>
                    </a:lnTo>
                    <a:lnTo>
                      <a:pt x="975121" y="143656"/>
                    </a:lnTo>
                    <a:lnTo>
                      <a:pt x="1036067" y="208954"/>
                    </a:lnTo>
                    <a:lnTo>
                      <a:pt x="840172" y="278606"/>
                    </a:lnTo>
                    <a:lnTo>
                      <a:pt x="966415" y="374377"/>
                    </a:lnTo>
                    <a:lnTo>
                      <a:pt x="1062186" y="413556"/>
                    </a:lnTo>
                    <a:lnTo>
                      <a:pt x="962062" y="565919"/>
                    </a:lnTo>
                    <a:lnTo>
                      <a:pt x="805346" y="413556"/>
                    </a:lnTo>
                    <a:lnTo>
                      <a:pt x="757460" y="504974"/>
                    </a:lnTo>
                    <a:lnTo>
                      <a:pt x="857584" y="626864"/>
                    </a:lnTo>
                    <a:lnTo>
                      <a:pt x="766167" y="866291"/>
                    </a:lnTo>
                    <a:lnTo>
                      <a:pt x="883704" y="892410"/>
                    </a:lnTo>
                    <a:lnTo>
                      <a:pt x="962062" y="709575"/>
                    </a:lnTo>
                    <a:lnTo>
                      <a:pt x="1025229" y="860628"/>
                    </a:lnTo>
                    <a:lnTo>
                      <a:pt x="895064" y="1004030"/>
                    </a:lnTo>
                    <a:lnTo>
                      <a:pt x="705222" y="1066539"/>
                    </a:lnTo>
                    <a:lnTo>
                      <a:pt x="622510" y="857585"/>
                    </a:lnTo>
                    <a:lnTo>
                      <a:pt x="496267" y="970768"/>
                    </a:lnTo>
                    <a:lnTo>
                      <a:pt x="343904" y="822759"/>
                    </a:lnTo>
                    <a:lnTo>
                      <a:pt x="243780" y="996888"/>
                    </a:lnTo>
                    <a:lnTo>
                      <a:pt x="117537" y="1057833"/>
                    </a:lnTo>
                    <a:lnTo>
                      <a:pt x="156716" y="744401"/>
                    </a:lnTo>
                    <a:lnTo>
                      <a:pt x="117537" y="535446"/>
                    </a:lnTo>
                    <a:lnTo>
                      <a:pt x="222014" y="539799"/>
                    </a:lnTo>
                    <a:lnTo>
                      <a:pt x="182835" y="439675"/>
                    </a:lnTo>
                    <a:lnTo>
                      <a:pt x="0" y="504974"/>
                    </a:lnTo>
                    <a:lnTo>
                      <a:pt x="169775" y="304725"/>
                    </a:lnTo>
                    <a:lnTo>
                      <a:pt x="21766" y="182835"/>
                    </a:lnTo>
                    <a:lnTo>
                      <a:pt x="182835" y="143656"/>
                    </a:lnTo>
                    <a:close/>
                  </a:path>
                </a:pathLst>
              </a:custGeom>
              <a:gradFill>
                <a:gsLst>
                  <a:gs pos="4000">
                    <a:srgbClr val="224060"/>
                  </a:gs>
                  <a:gs pos="52000">
                    <a:srgbClr val="3E5F90"/>
                  </a:gs>
                  <a:gs pos="100000">
                    <a:srgbClr val="A1C6D7"/>
                  </a:gs>
                </a:gsLst>
                <a:lin ang="10800000" scaled="0"/>
              </a:gra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a:cs typeface="+mn-ea"/>
                  <a:sym typeface="+mn-lt"/>
                </a:endParaRPr>
              </a:p>
            </p:txBody>
          </p:sp>
        </p:grpSp>
      </p:grpSp>
      <p:sp>
        <p:nvSpPr>
          <p:cNvPr id="64" name="同心圆 63"/>
          <p:cNvSpPr/>
          <p:nvPr/>
        </p:nvSpPr>
        <p:spPr>
          <a:xfrm rot="5166634">
            <a:off x="8351971" y="1625248"/>
            <a:ext cx="619289" cy="622016"/>
          </a:xfrm>
          <a:prstGeom prst="donut">
            <a:avLst>
              <a:gd name="adj" fmla="val 6485"/>
            </a:avLst>
          </a:prstGeom>
          <a:blipFill dpi="0" rotWithShape="1">
            <a:blip r:embed="rId2"/>
            <a:srcRect/>
            <a:tile tx="0" ty="0" sx="100000" sy="10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cxnSp>
        <p:nvCxnSpPr>
          <p:cNvPr id="74" name="直接连接符 73"/>
          <p:cNvCxnSpPr/>
          <p:nvPr/>
        </p:nvCxnSpPr>
        <p:spPr>
          <a:xfrm flipH="1">
            <a:off x="3403231" y="5531049"/>
            <a:ext cx="1162665" cy="1290484"/>
          </a:xfrm>
          <a:prstGeom prst="line">
            <a:avLst/>
          </a:prstGeom>
          <a:ln w="2540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7624856" y="4519708"/>
            <a:ext cx="1162665" cy="1290484"/>
          </a:xfrm>
          <a:prstGeom prst="line">
            <a:avLst/>
          </a:prstGeom>
          <a:ln w="2540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77" name="同心圆 76"/>
          <p:cNvSpPr/>
          <p:nvPr/>
        </p:nvSpPr>
        <p:spPr>
          <a:xfrm>
            <a:off x="4918854" y="4344716"/>
            <a:ext cx="388284" cy="398734"/>
          </a:xfrm>
          <a:prstGeom prst="donut">
            <a:avLst>
              <a:gd name="adj" fmla="val 6485"/>
            </a:avLst>
          </a:prstGeom>
          <a:blipFill dpi="0" rotWithShape="1">
            <a:blip r:embed="rId3"/>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8" name="同心圆 77"/>
          <p:cNvSpPr/>
          <p:nvPr/>
        </p:nvSpPr>
        <p:spPr>
          <a:xfrm>
            <a:off x="3965985" y="4637303"/>
            <a:ext cx="914400" cy="914400"/>
          </a:xfrm>
          <a:prstGeom prst="donut">
            <a:avLst>
              <a:gd name="adj" fmla="val 6485"/>
            </a:avLst>
          </a:prstGeom>
          <a:blipFill dpi="0" rotWithShape="1">
            <a:blip r:embed="rId3"/>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500"/>
                                        <p:tgtEl>
                                          <p:spTgt spid="64"/>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77" grpId="0" animBg="1"/>
      <p:bldP spid="7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4" name="矩形 3"/>
            <p:cNvSpPr/>
            <p:nvPr/>
          </p:nvSpPr>
          <p:spPr>
            <a:xfrm>
              <a:off x="288723" y="247650"/>
              <a:ext cx="116365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pic>
        <p:nvPicPr>
          <p:cNvPr id="5" name="图片 4"/>
          <p:cNvPicPr>
            <a:picLocks noChangeAspect="1"/>
          </p:cNvPicPr>
          <p:nvPr/>
        </p:nvPicPr>
        <p:blipFill rotWithShape="1">
          <a:blip r:embed="rId2">
            <a:extLst>
              <a:ext uri="{BEBA8EAE-BF5A-486C-A8C5-ECC9F3942E4B}">
                <a14:imgProps xmlns:a14="http://schemas.microsoft.com/office/drawing/2010/main">
                  <a14:imgLayer r:embed="rId3">
                    <a14:imgEffect>
                      <a14:backgroundRemoval t="8800" b="67200" l="58667" r="90000">
                        <a14:foregroundMark x1="71644" y1="25422" x2="71644" y2="25422"/>
                        <a14:foregroundMark x1="71644" y1="25422" x2="71556" y2="27289"/>
                        <a14:foregroundMark x1="62489" y1="25244" x2="66000" y2="30400"/>
                        <a14:foregroundMark x1="78844" y1="17778" x2="78578" y2="27644"/>
                        <a14:backgroundMark x1="79022" y1="19733" x2="79378" y2="28711"/>
                        <a14:backgroundMark x1="71022" y1="23644" x2="71111" y2="28000"/>
                        <a14:backgroundMark x1="69867" y1="26933" x2="69867" y2="28711"/>
                        <a14:backgroundMark x1="63556" y1="36622" x2="62311" y2="36800"/>
                        <a14:backgroundMark x1="61689" y1="36267" x2="63200" y2="34756"/>
                      </a14:backgroundRemoval>
                    </a14:imgEffect>
                  </a14:imgLayer>
                </a14:imgProps>
              </a:ext>
            </a:extLst>
          </a:blip>
          <a:srcRect l="13466" r="43888" b="2544"/>
          <a:stretch>
            <a:fillRect/>
          </a:stretch>
        </p:blipFill>
        <p:spPr>
          <a:xfrm>
            <a:off x="4149167" y="0"/>
            <a:ext cx="6104586" cy="6858000"/>
          </a:xfrm>
          <a:prstGeom prst="rect">
            <a:avLst/>
          </a:prstGeom>
        </p:spPr>
      </p:pic>
      <p:sp>
        <p:nvSpPr>
          <p:cNvPr id="6" name="Freeform 22"/>
          <p:cNvSpPr/>
          <p:nvPr/>
        </p:nvSpPr>
        <p:spPr bwMode="auto">
          <a:xfrm>
            <a:off x="6295484" y="2089358"/>
            <a:ext cx="1423359" cy="1707289"/>
          </a:xfrm>
          <a:custGeom>
            <a:avLst/>
            <a:gdLst>
              <a:gd name="T0" fmla="*/ 0 w 285"/>
              <a:gd name="T1" fmla="*/ 0 h 342"/>
              <a:gd name="T2" fmla="*/ 0 w 285"/>
              <a:gd name="T3" fmla="*/ 68 h 342"/>
              <a:gd name="T4" fmla="*/ 52 w 285"/>
              <a:gd name="T5" fmla="*/ 143 h 342"/>
              <a:gd name="T6" fmla="*/ 0 w 285"/>
              <a:gd name="T7" fmla="*/ 217 h 342"/>
              <a:gd name="T8" fmla="*/ 0 w 285"/>
              <a:gd name="T9" fmla="*/ 285 h 342"/>
              <a:gd name="T10" fmla="*/ 86 w 285"/>
              <a:gd name="T11" fmla="*/ 285 h 342"/>
              <a:gd name="T12" fmla="*/ 142 w 285"/>
              <a:gd name="T13" fmla="*/ 342 h 342"/>
              <a:gd name="T14" fmla="*/ 199 w 285"/>
              <a:gd name="T15" fmla="*/ 285 h 342"/>
              <a:gd name="T16" fmla="*/ 285 w 285"/>
              <a:gd name="T17" fmla="*/ 285 h 342"/>
              <a:gd name="T18" fmla="*/ 285 w 285"/>
              <a:gd name="T19" fmla="*/ 0 h 342"/>
              <a:gd name="T20" fmla="*/ 0 w 285"/>
              <a:gd name="T21" fmla="*/ 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5" h="342">
                <a:moveTo>
                  <a:pt x="0" y="0"/>
                </a:moveTo>
                <a:cubicBezTo>
                  <a:pt x="0" y="68"/>
                  <a:pt x="0" y="68"/>
                  <a:pt x="0" y="68"/>
                </a:cubicBezTo>
                <a:cubicBezTo>
                  <a:pt x="30" y="79"/>
                  <a:pt x="52" y="108"/>
                  <a:pt x="52" y="143"/>
                </a:cubicBezTo>
                <a:cubicBezTo>
                  <a:pt x="52" y="177"/>
                  <a:pt x="30" y="206"/>
                  <a:pt x="0" y="217"/>
                </a:cubicBezTo>
                <a:cubicBezTo>
                  <a:pt x="0" y="285"/>
                  <a:pt x="0" y="285"/>
                  <a:pt x="0" y="285"/>
                </a:cubicBezTo>
                <a:cubicBezTo>
                  <a:pt x="86" y="285"/>
                  <a:pt x="86" y="285"/>
                  <a:pt x="86" y="285"/>
                </a:cubicBezTo>
                <a:cubicBezTo>
                  <a:pt x="86" y="316"/>
                  <a:pt x="111" y="342"/>
                  <a:pt x="142" y="342"/>
                </a:cubicBezTo>
                <a:cubicBezTo>
                  <a:pt x="173" y="342"/>
                  <a:pt x="199" y="316"/>
                  <a:pt x="199" y="285"/>
                </a:cubicBezTo>
                <a:cubicBezTo>
                  <a:pt x="285" y="285"/>
                  <a:pt x="285" y="285"/>
                  <a:pt x="285" y="285"/>
                </a:cubicBezTo>
                <a:cubicBezTo>
                  <a:pt x="285" y="0"/>
                  <a:pt x="285" y="0"/>
                  <a:pt x="285" y="0"/>
                </a:cubicBezTo>
                <a:lnTo>
                  <a:pt x="0" y="0"/>
                </a:lnTo>
                <a:close/>
              </a:path>
            </a:pathLst>
          </a:custGeom>
          <a:blipFill>
            <a:blip r:embed="rId4"/>
            <a:stretch>
              <a:fillRect/>
            </a:stretch>
          </a:blipFill>
          <a:ln w="6350">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7" name="Freeform 23"/>
          <p:cNvSpPr/>
          <p:nvPr/>
        </p:nvSpPr>
        <p:spPr bwMode="auto">
          <a:xfrm>
            <a:off x="6012082" y="3652787"/>
            <a:ext cx="1706761" cy="1423797"/>
          </a:xfrm>
          <a:custGeom>
            <a:avLst/>
            <a:gdLst>
              <a:gd name="T0" fmla="*/ 274 w 342"/>
              <a:gd name="T1" fmla="*/ 0 h 285"/>
              <a:gd name="T2" fmla="*/ 199 w 342"/>
              <a:gd name="T3" fmla="*/ 52 h 285"/>
              <a:gd name="T4" fmla="*/ 124 w 342"/>
              <a:gd name="T5" fmla="*/ 0 h 285"/>
              <a:gd name="T6" fmla="*/ 57 w 342"/>
              <a:gd name="T7" fmla="*/ 0 h 285"/>
              <a:gd name="T8" fmla="*/ 57 w 342"/>
              <a:gd name="T9" fmla="*/ 86 h 285"/>
              <a:gd name="T10" fmla="*/ 0 w 342"/>
              <a:gd name="T11" fmla="*/ 142 h 285"/>
              <a:gd name="T12" fmla="*/ 57 w 342"/>
              <a:gd name="T13" fmla="*/ 199 h 285"/>
              <a:gd name="T14" fmla="*/ 57 w 342"/>
              <a:gd name="T15" fmla="*/ 285 h 285"/>
              <a:gd name="T16" fmla="*/ 342 w 342"/>
              <a:gd name="T17" fmla="*/ 285 h 285"/>
              <a:gd name="T18" fmla="*/ 342 w 342"/>
              <a:gd name="T19" fmla="*/ 0 h 285"/>
              <a:gd name="T20" fmla="*/ 274 w 342"/>
              <a:gd name="T21"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2" h="285">
                <a:moveTo>
                  <a:pt x="274" y="0"/>
                </a:moveTo>
                <a:cubicBezTo>
                  <a:pt x="263" y="30"/>
                  <a:pt x="234" y="52"/>
                  <a:pt x="199" y="52"/>
                </a:cubicBezTo>
                <a:cubicBezTo>
                  <a:pt x="165" y="52"/>
                  <a:pt x="136" y="30"/>
                  <a:pt x="124" y="0"/>
                </a:cubicBezTo>
                <a:cubicBezTo>
                  <a:pt x="57" y="0"/>
                  <a:pt x="57" y="0"/>
                  <a:pt x="57" y="0"/>
                </a:cubicBezTo>
                <a:cubicBezTo>
                  <a:pt x="57" y="86"/>
                  <a:pt x="57" y="86"/>
                  <a:pt x="57" y="86"/>
                </a:cubicBezTo>
                <a:cubicBezTo>
                  <a:pt x="25" y="86"/>
                  <a:pt x="0" y="111"/>
                  <a:pt x="0" y="142"/>
                </a:cubicBezTo>
                <a:cubicBezTo>
                  <a:pt x="0" y="173"/>
                  <a:pt x="25" y="199"/>
                  <a:pt x="57" y="199"/>
                </a:cubicBezTo>
                <a:cubicBezTo>
                  <a:pt x="57" y="285"/>
                  <a:pt x="57" y="285"/>
                  <a:pt x="57" y="285"/>
                </a:cubicBezTo>
                <a:cubicBezTo>
                  <a:pt x="342" y="285"/>
                  <a:pt x="342" y="285"/>
                  <a:pt x="342" y="285"/>
                </a:cubicBezTo>
                <a:cubicBezTo>
                  <a:pt x="342" y="0"/>
                  <a:pt x="342" y="0"/>
                  <a:pt x="342" y="0"/>
                </a:cubicBezTo>
                <a:lnTo>
                  <a:pt x="274" y="0"/>
                </a:lnTo>
                <a:close/>
              </a:path>
            </a:pathLst>
          </a:custGeom>
          <a:blipFill dpi="0" rotWithShape="1">
            <a:blip r:embed="rId5"/>
            <a:srcRect/>
            <a:stretch>
              <a:fillRect/>
            </a:stretch>
          </a:blip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8" name="Freeform 24"/>
          <p:cNvSpPr/>
          <p:nvPr/>
        </p:nvSpPr>
        <p:spPr bwMode="auto">
          <a:xfrm>
            <a:off x="4732541" y="3367179"/>
            <a:ext cx="1423357" cy="1709403"/>
          </a:xfrm>
          <a:custGeom>
            <a:avLst/>
            <a:gdLst>
              <a:gd name="T0" fmla="*/ 285 w 285"/>
              <a:gd name="T1" fmla="*/ 124 h 342"/>
              <a:gd name="T2" fmla="*/ 285 w 285"/>
              <a:gd name="T3" fmla="*/ 57 h 342"/>
              <a:gd name="T4" fmla="*/ 199 w 285"/>
              <a:gd name="T5" fmla="*/ 57 h 342"/>
              <a:gd name="T6" fmla="*/ 142 w 285"/>
              <a:gd name="T7" fmla="*/ 0 h 342"/>
              <a:gd name="T8" fmla="*/ 86 w 285"/>
              <a:gd name="T9" fmla="*/ 57 h 342"/>
              <a:gd name="T10" fmla="*/ 0 w 285"/>
              <a:gd name="T11" fmla="*/ 57 h 342"/>
              <a:gd name="T12" fmla="*/ 0 w 285"/>
              <a:gd name="T13" fmla="*/ 342 h 342"/>
              <a:gd name="T14" fmla="*/ 285 w 285"/>
              <a:gd name="T15" fmla="*/ 342 h 342"/>
              <a:gd name="T16" fmla="*/ 285 w 285"/>
              <a:gd name="T17" fmla="*/ 274 h 342"/>
              <a:gd name="T18" fmla="*/ 233 w 285"/>
              <a:gd name="T19" fmla="*/ 199 h 342"/>
              <a:gd name="T20" fmla="*/ 285 w 285"/>
              <a:gd name="T21" fmla="*/ 124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5" h="342">
                <a:moveTo>
                  <a:pt x="285" y="124"/>
                </a:moveTo>
                <a:cubicBezTo>
                  <a:pt x="285" y="57"/>
                  <a:pt x="285" y="57"/>
                  <a:pt x="285" y="57"/>
                </a:cubicBezTo>
                <a:cubicBezTo>
                  <a:pt x="199" y="57"/>
                  <a:pt x="199" y="57"/>
                  <a:pt x="199" y="57"/>
                </a:cubicBezTo>
                <a:cubicBezTo>
                  <a:pt x="199" y="25"/>
                  <a:pt x="174" y="0"/>
                  <a:pt x="142" y="0"/>
                </a:cubicBezTo>
                <a:cubicBezTo>
                  <a:pt x="111" y="0"/>
                  <a:pt x="86" y="25"/>
                  <a:pt x="86" y="57"/>
                </a:cubicBezTo>
                <a:cubicBezTo>
                  <a:pt x="0" y="57"/>
                  <a:pt x="0" y="57"/>
                  <a:pt x="0" y="57"/>
                </a:cubicBezTo>
                <a:cubicBezTo>
                  <a:pt x="0" y="342"/>
                  <a:pt x="0" y="342"/>
                  <a:pt x="0" y="342"/>
                </a:cubicBezTo>
                <a:cubicBezTo>
                  <a:pt x="285" y="342"/>
                  <a:pt x="285" y="342"/>
                  <a:pt x="285" y="342"/>
                </a:cubicBezTo>
                <a:cubicBezTo>
                  <a:pt x="285" y="274"/>
                  <a:pt x="285" y="274"/>
                  <a:pt x="285" y="274"/>
                </a:cubicBezTo>
                <a:cubicBezTo>
                  <a:pt x="255" y="263"/>
                  <a:pt x="233" y="234"/>
                  <a:pt x="233" y="199"/>
                </a:cubicBezTo>
                <a:cubicBezTo>
                  <a:pt x="233" y="165"/>
                  <a:pt x="255" y="136"/>
                  <a:pt x="285" y="124"/>
                </a:cubicBezTo>
                <a:close/>
              </a:path>
            </a:pathLst>
          </a:custGeom>
          <a:blipFill>
            <a:blip r:embed="rId4"/>
            <a:stretch>
              <a:fillRect/>
            </a:stretch>
          </a:blipFill>
          <a:ln w="6350">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9" name="Freeform 25"/>
          <p:cNvSpPr/>
          <p:nvPr/>
        </p:nvSpPr>
        <p:spPr bwMode="auto">
          <a:xfrm>
            <a:off x="4732541" y="2089358"/>
            <a:ext cx="1702530" cy="1423798"/>
          </a:xfrm>
          <a:custGeom>
            <a:avLst/>
            <a:gdLst>
              <a:gd name="T0" fmla="*/ 217 w 341"/>
              <a:gd name="T1" fmla="*/ 285 h 285"/>
              <a:gd name="T2" fmla="*/ 285 w 341"/>
              <a:gd name="T3" fmla="*/ 285 h 285"/>
              <a:gd name="T4" fmla="*/ 285 w 341"/>
              <a:gd name="T5" fmla="*/ 199 h 285"/>
              <a:gd name="T6" fmla="*/ 341 w 341"/>
              <a:gd name="T7" fmla="*/ 143 h 285"/>
              <a:gd name="T8" fmla="*/ 285 w 341"/>
              <a:gd name="T9" fmla="*/ 86 h 285"/>
              <a:gd name="T10" fmla="*/ 285 w 341"/>
              <a:gd name="T11" fmla="*/ 0 h 285"/>
              <a:gd name="T12" fmla="*/ 0 w 341"/>
              <a:gd name="T13" fmla="*/ 0 h 285"/>
              <a:gd name="T14" fmla="*/ 0 w 341"/>
              <a:gd name="T15" fmla="*/ 285 h 285"/>
              <a:gd name="T16" fmla="*/ 68 w 341"/>
              <a:gd name="T17" fmla="*/ 285 h 285"/>
              <a:gd name="T18" fmla="*/ 142 w 341"/>
              <a:gd name="T19" fmla="*/ 233 h 285"/>
              <a:gd name="T20" fmla="*/ 217 w 341"/>
              <a:gd name="T21" fmla="*/ 285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1" h="285">
                <a:moveTo>
                  <a:pt x="217" y="285"/>
                </a:moveTo>
                <a:cubicBezTo>
                  <a:pt x="285" y="285"/>
                  <a:pt x="285" y="285"/>
                  <a:pt x="285" y="285"/>
                </a:cubicBezTo>
                <a:cubicBezTo>
                  <a:pt x="285" y="199"/>
                  <a:pt x="285" y="199"/>
                  <a:pt x="285" y="199"/>
                </a:cubicBezTo>
                <a:cubicBezTo>
                  <a:pt x="316" y="199"/>
                  <a:pt x="341" y="174"/>
                  <a:pt x="341" y="143"/>
                </a:cubicBezTo>
                <a:cubicBezTo>
                  <a:pt x="341" y="111"/>
                  <a:pt x="316" y="86"/>
                  <a:pt x="285" y="86"/>
                </a:cubicBezTo>
                <a:cubicBezTo>
                  <a:pt x="285" y="0"/>
                  <a:pt x="285" y="0"/>
                  <a:pt x="285" y="0"/>
                </a:cubicBezTo>
                <a:cubicBezTo>
                  <a:pt x="0" y="0"/>
                  <a:pt x="0" y="0"/>
                  <a:pt x="0" y="0"/>
                </a:cubicBezTo>
                <a:cubicBezTo>
                  <a:pt x="0" y="285"/>
                  <a:pt x="0" y="285"/>
                  <a:pt x="0" y="285"/>
                </a:cubicBezTo>
                <a:cubicBezTo>
                  <a:pt x="68" y="285"/>
                  <a:pt x="68" y="285"/>
                  <a:pt x="68" y="285"/>
                </a:cubicBezTo>
                <a:cubicBezTo>
                  <a:pt x="79" y="255"/>
                  <a:pt x="108" y="233"/>
                  <a:pt x="142" y="233"/>
                </a:cubicBezTo>
                <a:cubicBezTo>
                  <a:pt x="177" y="233"/>
                  <a:pt x="206" y="255"/>
                  <a:pt x="217" y="285"/>
                </a:cubicBezTo>
                <a:close/>
              </a:path>
            </a:pathLst>
          </a:custGeom>
          <a:blipFill dpi="0" rotWithShape="1">
            <a:blip r:embed="rId5"/>
            <a:srcRect/>
            <a:stretch>
              <a:fillRect/>
            </a:stretch>
          </a:blip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10" name="Rectangle 39"/>
          <p:cNvSpPr>
            <a:spLocks noChangeArrowheads="1"/>
          </p:cNvSpPr>
          <p:nvPr/>
        </p:nvSpPr>
        <p:spPr bwMode="auto">
          <a:xfrm>
            <a:off x="1077916" y="2398236"/>
            <a:ext cx="3261245" cy="35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spcBef>
                <a:spcPct val="20000"/>
              </a:spcBef>
            </a:pPr>
            <a:r>
              <a:rPr lang="zh-CN" altLang="en-US" sz="1200" dirty="0">
                <a:solidFill>
                  <a:prstClr val="black">
                    <a:lumMod val="75000"/>
                    <a:lumOff val="25000"/>
                  </a:prstClr>
                </a:solidFill>
                <a:cs typeface="+mn-ea"/>
                <a:sym typeface="+mn-lt"/>
              </a:rPr>
              <a:t>单击编辑标题</a:t>
            </a:r>
            <a:endParaRPr lang="en-US" altLang="zh-CN" sz="1200" dirty="0">
              <a:solidFill>
                <a:prstClr val="black">
                  <a:lumMod val="75000"/>
                  <a:lumOff val="25000"/>
                </a:prstClr>
              </a:solidFill>
              <a:cs typeface="+mn-ea"/>
              <a:sym typeface="+mn-lt"/>
            </a:endParaRPr>
          </a:p>
          <a:p>
            <a:pPr defTabSz="912495">
              <a:spcBef>
                <a:spcPct val="20000"/>
              </a:spcBef>
              <a:defRPr/>
            </a:pPr>
            <a:r>
              <a:rPr lang="zh-CN" altLang="en-US" sz="900" dirty="0">
                <a:solidFill>
                  <a:prstClr val="black">
                    <a:lumMod val="50000"/>
                    <a:lumOff val="50000"/>
                  </a:prstClr>
                </a:solidFill>
                <a:cs typeface="+mn-ea"/>
                <a:sym typeface="+mn-lt"/>
              </a:rPr>
              <a:t>单击此处可编辑内容，根据您的需要自由拉伸文本框大小</a:t>
            </a:r>
            <a:endParaRPr lang="en-US" altLang="zh-CN" sz="900" dirty="0">
              <a:solidFill>
                <a:prstClr val="black">
                  <a:lumMod val="50000"/>
                  <a:lumOff val="50000"/>
                </a:prstClr>
              </a:solidFill>
              <a:cs typeface="+mn-ea"/>
              <a:sym typeface="+mn-lt"/>
            </a:endParaRPr>
          </a:p>
        </p:txBody>
      </p:sp>
      <p:sp>
        <p:nvSpPr>
          <p:cNvPr id="11" name="Rectangle 40"/>
          <p:cNvSpPr>
            <a:spLocks noChangeArrowheads="1"/>
          </p:cNvSpPr>
          <p:nvPr/>
        </p:nvSpPr>
        <p:spPr bwMode="auto">
          <a:xfrm>
            <a:off x="1077916" y="3984935"/>
            <a:ext cx="3261245" cy="35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spcBef>
                <a:spcPct val="20000"/>
              </a:spcBef>
            </a:pPr>
            <a:r>
              <a:rPr lang="zh-CN" altLang="en-US" sz="1200" dirty="0">
                <a:solidFill>
                  <a:prstClr val="black">
                    <a:lumMod val="75000"/>
                    <a:lumOff val="25000"/>
                  </a:prstClr>
                </a:solidFill>
                <a:cs typeface="+mn-ea"/>
                <a:sym typeface="+mn-lt"/>
              </a:rPr>
              <a:t>单击编辑标题</a:t>
            </a:r>
            <a:endParaRPr lang="en-US" altLang="zh-CN" sz="1200" dirty="0">
              <a:solidFill>
                <a:prstClr val="black">
                  <a:lumMod val="75000"/>
                  <a:lumOff val="25000"/>
                </a:prstClr>
              </a:solidFill>
              <a:cs typeface="+mn-ea"/>
              <a:sym typeface="+mn-lt"/>
            </a:endParaRPr>
          </a:p>
          <a:p>
            <a:pPr defTabSz="912495">
              <a:spcBef>
                <a:spcPct val="20000"/>
              </a:spcBef>
              <a:defRPr/>
            </a:pPr>
            <a:r>
              <a:rPr lang="zh-CN" altLang="en-US" sz="900" dirty="0">
                <a:solidFill>
                  <a:prstClr val="black">
                    <a:lumMod val="50000"/>
                    <a:lumOff val="50000"/>
                  </a:prstClr>
                </a:solidFill>
                <a:cs typeface="+mn-ea"/>
                <a:sym typeface="+mn-lt"/>
              </a:rPr>
              <a:t>单击此处可编辑内容，根据您的需要自由拉伸文本框大小</a:t>
            </a:r>
            <a:endParaRPr lang="en-US" altLang="zh-CN" sz="900" dirty="0">
              <a:solidFill>
                <a:prstClr val="black">
                  <a:lumMod val="50000"/>
                  <a:lumOff val="50000"/>
                </a:prstClr>
              </a:solidFill>
              <a:cs typeface="+mn-ea"/>
              <a:sym typeface="+mn-lt"/>
            </a:endParaRPr>
          </a:p>
        </p:txBody>
      </p:sp>
      <p:sp>
        <p:nvSpPr>
          <p:cNvPr id="12" name="Rectangle 41"/>
          <p:cNvSpPr>
            <a:spLocks noChangeArrowheads="1"/>
          </p:cNvSpPr>
          <p:nvPr/>
        </p:nvSpPr>
        <p:spPr bwMode="auto">
          <a:xfrm>
            <a:off x="8082615" y="2398236"/>
            <a:ext cx="3261245" cy="35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spcBef>
                <a:spcPct val="20000"/>
              </a:spcBef>
            </a:pPr>
            <a:r>
              <a:rPr lang="zh-CN" altLang="en-US" sz="1200" dirty="0">
                <a:solidFill>
                  <a:prstClr val="black">
                    <a:lumMod val="75000"/>
                    <a:lumOff val="25000"/>
                  </a:prstClr>
                </a:solidFill>
                <a:cs typeface="+mn-ea"/>
                <a:sym typeface="+mn-lt"/>
              </a:rPr>
              <a:t>单击编辑标题</a:t>
            </a:r>
            <a:endParaRPr lang="en-US" altLang="zh-CN" sz="1200" dirty="0">
              <a:solidFill>
                <a:prstClr val="black">
                  <a:lumMod val="75000"/>
                  <a:lumOff val="25000"/>
                </a:prstClr>
              </a:solidFill>
              <a:cs typeface="+mn-ea"/>
              <a:sym typeface="+mn-lt"/>
            </a:endParaRPr>
          </a:p>
          <a:p>
            <a:pPr defTabSz="912495">
              <a:spcBef>
                <a:spcPct val="20000"/>
              </a:spcBef>
              <a:defRPr/>
            </a:pPr>
            <a:r>
              <a:rPr lang="zh-CN" altLang="en-US" sz="900" dirty="0">
                <a:solidFill>
                  <a:prstClr val="black">
                    <a:lumMod val="50000"/>
                    <a:lumOff val="50000"/>
                  </a:prstClr>
                </a:solidFill>
                <a:cs typeface="+mn-ea"/>
                <a:sym typeface="+mn-lt"/>
              </a:rPr>
              <a:t>单击此处可编辑内容，根据您的需要自由拉伸文本框大小</a:t>
            </a:r>
            <a:endParaRPr lang="en-US" altLang="zh-CN" sz="900" dirty="0">
              <a:solidFill>
                <a:prstClr val="black">
                  <a:lumMod val="50000"/>
                  <a:lumOff val="50000"/>
                </a:prstClr>
              </a:solidFill>
              <a:cs typeface="+mn-ea"/>
              <a:sym typeface="+mn-lt"/>
            </a:endParaRPr>
          </a:p>
        </p:txBody>
      </p:sp>
      <p:sp>
        <p:nvSpPr>
          <p:cNvPr id="13" name="Rectangle 42"/>
          <p:cNvSpPr>
            <a:spLocks noChangeArrowheads="1"/>
          </p:cNvSpPr>
          <p:nvPr/>
        </p:nvSpPr>
        <p:spPr bwMode="auto">
          <a:xfrm>
            <a:off x="8082615" y="3984935"/>
            <a:ext cx="3261245" cy="35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spcBef>
                <a:spcPct val="20000"/>
              </a:spcBef>
            </a:pPr>
            <a:r>
              <a:rPr lang="zh-CN" altLang="en-US" sz="1200" dirty="0">
                <a:solidFill>
                  <a:prstClr val="black">
                    <a:lumMod val="75000"/>
                    <a:lumOff val="25000"/>
                  </a:prstClr>
                </a:solidFill>
                <a:cs typeface="+mn-ea"/>
                <a:sym typeface="+mn-lt"/>
              </a:rPr>
              <a:t>单击编辑标题</a:t>
            </a:r>
            <a:endParaRPr lang="en-US" altLang="zh-CN" sz="1200" dirty="0">
              <a:solidFill>
                <a:prstClr val="black">
                  <a:lumMod val="75000"/>
                  <a:lumOff val="25000"/>
                </a:prstClr>
              </a:solidFill>
              <a:cs typeface="+mn-ea"/>
              <a:sym typeface="+mn-lt"/>
            </a:endParaRPr>
          </a:p>
          <a:p>
            <a:pPr defTabSz="912495">
              <a:spcBef>
                <a:spcPct val="20000"/>
              </a:spcBef>
              <a:defRPr/>
            </a:pPr>
            <a:r>
              <a:rPr lang="zh-CN" altLang="en-US" sz="900" dirty="0">
                <a:solidFill>
                  <a:prstClr val="black">
                    <a:lumMod val="50000"/>
                    <a:lumOff val="50000"/>
                  </a:prstClr>
                </a:solidFill>
                <a:cs typeface="+mn-ea"/>
                <a:sym typeface="+mn-lt"/>
              </a:rPr>
              <a:t>单击此处可编辑内容，根据您的需要自由拉伸文本框大小</a:t>
            </a:r>
            <a:endParaRPr lang="en-US" altLang="zh-CN" sz="900" dirty="0">
              <a:solidFill>
                <a:prstClr val="black">
                  <a:lumMod val="50000"/>
                  <a:lumOff val="50000"/>
                </a:prstClr>
              </a:solidFill>
              <a:cs typeface="+mn-ea"/>
              <a:sym typeface="+mn-lt"/>
            </a:endParaRPr>
          </a:p>
        </p:txBody>
      </p:sp>
      <p:sp>
        <p:nvSpPr>
          <p:cNvPr id="14" name="Freeform 43"/>
          <p:cNvSpPr>
            <a:spLocks noEditPoints="1"/>
          </p:cNvSpPr>
          <p:nvPr/>
        </p:nvSpPr>
        <p:spPr bwMode="auto">
          <a:xfrm>
            <a:off x="6826147" y="4174392"/>
            <a:ext cx="364311" cy="472863"/>
          </a:xfrm>
          <a:custGeom>
            <a:avLst/>
            <a:gdLst>
              <a:gd name="T0" fmla="*/ 350 w 530"/>
              <a:gd name="T1" fmla="*/ 251 h 687"/>
              <a:gd name="T2" fmla="*/ 265 w 530"/>
              <a:gd name="T3" fmla="*/ 286 h 687"/>
              <a:gd name="T4" fmla="*/ 219 w 530"/>
              <a:gd name="T5" fmla="*/ 277 h 687"/>
              <a:gd name="T6" fmla="*/ 180 w 530"/>
              <a:gd name="T7" fmla="*/ 251 h 687"/>
              <a:gd name="T8" fmla="*/ 157 w 530"/>
              <a:gd name="T9" fmla="*/ 251 h 687"/>
              <a:gd name="T10" fmla="*/ 157 w 530"/>
              <a:gd name="T11" fmla="*/ 274 h 687"/>
              <a:gd name="T12" fmla="*/ 207 w 530"/>
              <a:gd name="T13" fmla="*/ 307 h 687"/>
              <a:gd name="T14" fmla="*/ 265 w 530"/>
              <a:gd name="T15" fmla="*/ 318 h 687"/>
              <a:gd name="T16" fmla="*/ 373 w 530"/>
              <a:gd name="T17" fmla="*/ 274 h 687"/>
              <a:gd name="T18" fmla="*/ 373 w 530"/>
              <a:gd name="T19" fmla="*/ 251 h 687"/>
              <a:gd name="T20" fmla="*/ 350 w 530"/>
              <a:gd name="T21" fmla="*/ 251 h 687"/>
              <a:gd name="T22" fmla="*/ 388 w 530"/>
              <a:gd name="T23" fmla="*/ 599 h 687"/>
              <a:gd name="T24" fmla="*/ 388 w 530"/>
              <a:gd name="T25" fmla="*/ 599 h 687"/>
              <a:gd name="T26" fmla="*/ 142 w 530"/>
              <a:gd name="T27" fmla="*/ 599 h 687"/>
              <a:gd name="T28" fmla="*/ 126 w 530"/>
              <a:gd name="T29" fmla="*/ 615 h 687"/>
              <a:gd name="T30" fmla="*/ 142 w 530"/>
              <a:gd name="T31" fmla="*/ 632 h 687"/>
              <a:gd name="T32" fmla="*/ 388 w 530"/>
              <a:gd name="T33" fmla="*/ 632 h 687"/>
              <a:gd name="T34" fmla="*/ 404 w 530"/>
              <a:gd name="T35" fmla="*/ 615 h 687"/>
              <a:gd name="T36" fmla="*/ 388 w 530"/>
              <a:gd name="T37" fmla="*/ 599 h 687"/>
              <a:gd name="T38" fmla="*/ 530 w 530"/>
              <a:gd name="T39" fmla="*/ 265 h 687"/>
              <a:gd name="T40" fmla="*/ 530 w 530"/>
              <a:gd name="T41" fmla="*/ 265 h 687"/>
              <a:gd name="T42" fmla="*/ 452 w 530"/>
              <a:gd name="T43" fmla="*/ 78 h 687"/>
              <a:gd name="T44" fmla="*/ 265 w 530"/>
              <a:gd name="T45" fmla="*/ 0 h 687"/>
              <a:gd name="T46" fmla="*/ 78 w 530"/>
              <a:gd name="T47" fmla="*/ 78 h 687"/>
              <a:gd name="T48" fmla="*/ 0 w 530"/>
              <a:gd name="T49" fmla="*/ 265 h 687"/>
              <a:gd name="T50" fmla="*/ 34 w 530"/>
              <a:gd name="T51" fmla="*/ 395 h 687"/>
              <a:gd name="T52" fmla="*/ 34 w 530"/>
              <a:gd name="T53" fmla="*/ 395 h 687"/>
              <a:gd name="T54" fmla="*/ 115 w 530"/>
              <a:gd name="T55" fmla="*/ 483 h 687"/>
              <a:gd name="T56" fmla="*/ 115 w 530"/>
              <a:gd name="T57" fmla="*/ 557 h 687"/>
              <a:gd name="T58" fmla="*/ 142 w 530"/>
              <a:gd name="T59" fmla="*/ 584 h 687"/>
              <a:gd name="T60" fmla="*/ 388 w 530"/>
              <a:gd name="T61" fmla="*/ 584 h 687"/>
              <a:gd name="T62" fmla="*/ 415 w 530"/>
              <a:gd name="T63" fmla="*/ 557 h 687"/>
              <a:gd name="T64" fmla="*/ 415 w 530"/>
              <a:gd name="T65" fmla="*/ 483 h 687"/>
              <a:gd name="T66" fmla="*/ 496 w 530"/>
              <a:gd name="T67" fmla="*/ 395 h 687"/>
              <a:gd name="T68" fmla="*/ 496 w 530"/>
              <a:gd name="T69" fmla="*/ 395 h 687"/>
              <a:gd name="T70" fmla="*/ 530 w 530"/>
              <a:gd name="T71" fmla="*/ 265 h 687"/>
              <a:gd name="T72" fmla="*/ 449 w 530"/>
              <a:gd name="T73" fmla="*/ 368 h 687"/>
              <a:gd name="T74" fmla="*/ 449 w 530"/>
              <a:gd name="T75" fmla="*/ 368 h 687"/>
              <a:gd name="T76" fmla="*/ 449 w 530"/>
              <a:gd name="T77" fmla="*/ 368 h 687"/>
              <a:gd name="T78" fmla="*/ 449 w 530"/>
              <a:gd name="T79" fmla="*/ 368 h 687"/>
              <a:gd name="T80" fmla="*/ 374 w 530"/>
              <a:gd name="T81" fmla="*/ 446 h 687"/>
              <a:gd name="T82" fmla="*/ 361 w 530"/>
              <a:gd name="T83" fmla="*/ 469 h 687"/>
              <a:gd name="T84" fmla="*/ 361 w 530"/>
              <a:gd name="T85" fmla="*/ 469 h 687"/>
              <a:gd name="T86" fmla="*/ 361 w 530"/>
              <a:gd name="T87" fmla="*/ 530 h 687"/>
              <a:gd name="T88" fmla="*/ 169 w 530"/>
              <a:gd name="T89" fmla="*/ 530 h 687"/>
              <a:gd name="T90" fmla="*/ 169 w 530"/>
              <a:gd name="T91" fmla="*/ 469 h 687"/>
              <a:gd name="T92" fmla="*/ 154 w 530"/>
              <a:gd name="T93" fmla="*/ 445 h 687"/>
              <a:gd name="T94" fmla="*/ 81 w 530"/>
              <a:gd name="T95" fmla="*/ 368 h 687"/>
              <a:gd name="T96" fmla="*/ 81 w 530"/>
              <a:gd name="T97" fmla="*/ 368 h 687"/>
              <a:gd name="T98" fmla="*/ 54 w 530"/>
              <a:gd name="T99" fmla="*/ 265 h 687"/>
              <a:gd name="T100" fmla="*/ 116 w 530"/>
              <a:gd name="T101" fmla="*/ 116 h 687"/>
              <a:gd name="T102" fmla="*/ 265 w 530"/>
              <a:gd name="T103" fmla="*/ 54 h 687"/>
              <a:gd name="T104" fmla="*/ 414 w 530"/>
              <a:gd name="T105" fmla="*/ 116 h 687"/>
              <a:gd name="T106" fmla="*/ 476 w 530"/>
              <a:gd name="T107" fmla="*/ 265 h 687"/>
              <a:gd name="T108" fmla="*/ 449 w 530"/>
              <a:gd name="T109" fmla="*/ 368 h 687"/>
              <a:gd name="T110" fmla="*/ 336 w 530"/>
              <a:gd name="T111" fmla="*/ 655 h 687"/>
              <a:gd name="T112" fmla="*/ 336 w 530"/>
              <a:gd name="T113" fmla="*/ 655 h 687"/>
              <a:gd name="T114" fmla="*/ 194 w 530"/>
              <a:gd name="T115" fmla="*/ 655 h 687"/>
              <a:gd name="T116" fmla="*/ 178 w 530"/>
              <a:gd name="T117" fmla="*/ 671 h 687"/>
              <a:gd name="T118" fmla="*/ 194 w 530"/>
              <a:gd name="T119" fmla="*/ 687 h 687"/>
              <a:gd name="T120" fmla="*/ 336 w 530"/>
              <a:gd name="T121" fmla="*/ 687 h 687"/>
              <a:gd name="T122" fmla="*/ 353 w 530"/>
              <a:gd name="T123" fmla="*/ 671 h 687"/>
              <a:gd name="T124" fmla="*/ 336 w 530"/>
              <a:gd name="T125" fmla="*/ 655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0" h="687">
                <a:moveTo>
                  <a:pt x="350" y="251"/>
                </a:moveTo>
                <a:cubicBezTo>
                  <a:pt x="329" y="273"/>
                  <a:pt x="299" y="286"/>
                  <a:pt x="265" y="286"/>
                </a:cubicBezTo>
                <a:cubicBezTo>
                  <a:pt x="249" y="286"/>
                  <a:pt x="233" y="283"/>
                  <a:pt x="219" y="277"/>
                </a:cubicBezTo>
                <a:cubicBezTo>
                  <a:pt x="204" y="271"/>
                  <a:pt x="191" y="262"/>
                  <a:pt x="180" y="251"/>
                </a:cubicBezTo>
                <a:cubicBezTo>
                  <a:pt x="173" y="245"/>
                  <a:pt x="163" y="245"/>
                  <a:pt x="157" y="251"/>
                </a:cubicBezTo>
                <a:cubicBezTo>
                  <a:pt x="151" y="257"/>
                  <a:pt x="151" y="267"/>
                  <a:pt x="157" y="274"/>
                </a:cubicBezTo>
                <a:cubicBezTo>
                  <a:pt x="171" y="288"/>
                  <a:pt x="188" y="299"/>
                  <a:pt x="207" y="307"/>
                </a:cubicBezTo>
                <a:cubicBezTo>
                  <a:pt x="225" y="314"/>
                  <a:pt x="244" y="318"/>
                  <a:pt x="265" y="318"/>
                </a:cubicBezTo>
                <a:cubicBezTo>
                  <a:pt x="307" y="318"/>
                  <a:pt x="346" y="301"/>
                  <a:pt x="373" y="274"/>
                </a:cubicBezTo>
                <a:cubicBezTo>
                  <a:pt x="380" y="267"/>
                  <a:pt x="380" y="257"/>
                  <a:pt x="373" y="251"/>
                </a:cubicBezTo>
                <a:cubicBezTo>
                  <a:pt x="367" y="245"/>
                  <a:pt x="357" y="245"/>
                  <a:pt x="350" y="251"/>
                </a:cubicBezTo>
                <a:close/>
                <a:moveTo>
                  <a:pt x="388" y="599"/>
                </a:moveTo>
                <a:cubicBezTo>
                  <a:pt x="388" y="599"/>
                  <a:pt x="388" y="599"/>
                  <a:pt x="388" y="599"/>
                </a:cubicBezTo>
                <a:cubicBezTo>
                  <a:pt x="142" y="599"/>
                  <a:pt x="142" y="599"/>
                  <a:pt x="142" y="599"/>
                </a:cubicBezTo>
                <a:cubicBezTo>
                  <a:pt x="133" y="599"/>
                  <a:pt x="126" y="606"/>
                  <a:pt x="126" y="615"/>
                </a:cubicBezTo>
                <a:cubicBezTo>
                  <a:pt x="126" y="624"/>
                  <a:pt x="133" y="632"/>
                  <a:pt x="142" y="632"/>
                </a:cubicBezTo>
                <a:cubicBezTo>
                  <a:pt x="388" y="632"/>
                  <a:pt x="388" y="632"/>
                  <a:pt x="388" y="632"/>
                </a:cubicBezTo>
                <a:cubicBezTo>
                  <a:pt x="397" y="632"/>
                  <a:pt x="404" y="624"/>
                  <a:pt x="404" y="615"/>
                </a:cubicBezTo>
                <a:cubicBezTo>
                  <a:pt x="404" y="606"/>
                  <a:pt x="397" y="599"/>
                  <a:pt x="388" y="599"/>
                </a:cubicBezTo>
                <a:close/>
                <a:moveTo>
                  <a:pt x="530" y="265"/>
                </a:moveTo>
                <a:cubicBezTo>
                  <a:pt x="530" y="265"/>
                  <a:pt x="530" y="265"/>
                  <a:pt x="530" y="265"/>
                </a:cubicBezTo>
                <a:cubicBezTo>
                  <a:pt x="530" y="192"/>
                  <a:pt x="500" y="126"/>
                  <a:pt x="452" y="78"/>
                </a:cubicBezTo>
                <a:cubicBezTo>
                  <a:pt x="404" y="30"/>
                  <a:pt x="338" y="0"/>
                  <a:pt x="265" y="0"/>
                </a:cubicBezTo>
                <a:cubicBezTo>
                  <a:pt x="192" y="0"/>
                  <a:pt x="126" y="30"/>
                  <a:pt x="78" y="78"/>
                </a:cubicBezTo>
                <a:cubicBezTo>
                  <a:pt x="30" y="126"/>
                  <a:pt x="0" y="192"/>
                  <a:pt x="0" y="265"/>
                </a:cubicBezTo>
                <a:cubicBezTo>
                  <a:pt x="0" y="312"/>
                  <a:pt x="13" y="356"/>
                  <a:pt x="34" y="395"/>
                </a:cubicBezTo>
                <a:cubicBezTo>
                  <a:pt x="34" y="395"/>
                  <a:pt x="34" y="395"/>
                  <a:pt x="34" y="395"/>
                </a:cubicBezTo>
                <a:cubicBezTo>
                  <a:pt x="54" y="430"/>
                  <a:pt x="82" y="460"/>
                  <a:pt x="115" y="483"/>
                </a:cubicBezTo>
                <a:cubicBezTo>
                  <a:pt x="115" y="557"/>
                  <a:pt x="115" y="557"/>
                  <a:pt x="115" y="557"/>
                </a:cubicBezTo>
                <a:cubicBezTo>
                  <a:pt x="115" y="572"/>
                  <a:pt x="127" y="584"/>
                  <a:pt x="142" y="584"/>
                </a:cubicBezTo>
                <a:cubicBezTo>
                  <a:pt x="388" y="584"/>
                  <a:pt x="388" y="584"/>
                  <a:pt x="388" y="584"/>
                </a:cubicBezTo>
                <a:cubicBezTo>
                  <a:pt x="403" y="584"/>
                  <a:pt x="415" y="572"/>
                  <a:pt x="415" y="557"/>
                </a:cubicBezTo>
                <a:cubicBezTo>
                  <a:pt x="415" y="483"/>
                  <a:pt x="415" y="483"/>
                  <a:pt x="415" y="483"/>
                </a:cubicBezTo>
                <a:cubicBezTo>
                  <a:pt x="448" y="460"/>
                  <a:pt x="476" y="430"/>
                  <a:pt x="496" y="395"/>
                </a:cubicBezTo>
                <a:cubicBezTo>
                  <a:pt x="496" y="395"/>
                  <a:pt x="496" y="395"/>
                  <a:pt x="496" y="395"/>
                </a:cubicBezTo>
                <a:cubicBezTo>
                  <a:pt x="517" y="356"/>
                  <a:pt x="530" y="312"/>
                  <a:pt x="530" y="265"/>
                </a:cubicBezTo>
                <a:close/>
                <a:moveTo>
                  <a:pt x="449" y="368"/>
                </a:moveTo>
                <a:cubicBezTo>
                  <a:pt x="449" y="368"/>
                  <a:pt x="449" y="368"/>
                  <a:pt x="449" y="368"/>
                </a:cubicBezTo>
                <a:cubicBezTo>
                  <a:pt x="449" y="368"/>
                  <a:pt x="449" y="368"/>
                  <a:pt x="449" y="368"/>
                </a:cubicBezTo>
                <a:cubicBezTo>
                  <a:pt x="449" y="368"/>
                  <a:pt x="449" y="368"/>
                  <a:pt x="449" y="368"/>
                </a:cubicBezTo>
                <a:cubicBezTo>
                  <a:pt x="431" y="400"/>
                  <a:pt x="405" y="427"/>
                  <a:pt x="374" y="446"/>
                </a:cubicBezTo>
                <a:cubicBezTo>
                  <a:pt x="366" y="451"/>
                  <a:pt x="361" y="460"/>
                  <a:pt x="361" y="469"/>
                </a:cubicBezTo>
                <a:cubicBezTo>
                  <a:pt x="361" y="469"/>
                  <a:pt x="361" y="469"/>
                  <a:pt x="361" y="469"/>
                </a:cubicBezTo>
                <a:cubicBezTo>
                  <a:pt x="361" y="530"/>
                  <a:pt x="361" y="530"/>
                  <a:pt x="361" y="530"/>
                </a:cubicBezTo>
                <a:cubicBezTo>
                  <a:pt x="169" y="530"/>
                  <a:pt x="169" y="530"/>
                  <a:pt x="169" y="530"/>
                </a:cubicBezTo>
                <a:cubicBezTo>
                  <a:pt x="169" y="469"/>
                  <a:pt x="169" y="469"/>
                  <a:pt x="169" y="469"/>
                </a:cubicBezTo>
                <a:cubicBezTo>
                  <a:pt x="169" y="458"/>
                  <a:pt x="162" y="449"/>
                  <a:pt x="154" y="445"/>
                </a:cubicBezTo>
                <a:cubicBezTo>
                  <a:pt x="124" y="426"/>
                  <a:pt x="98" y="399"/>
                  <a:pt x="81" y="368"/>
                </a:cubicBezTo>
                <a:cubicBezTo>
                  <a:pt x="81" y="368"/>
                  <a:pt x="81" y="368"/>
                  <a:pt x="81" y="368"/>
                </a:cubicBezTo>
                <a:cubicBezTo>
                  <a:pt x="64" y="338"/>
                  <a:pt x="54" y="303"/>
                  <a:pt x="54" y="265"/>
                </a:cubicBezTo>
                <a:cubicBezTo>
                  <a:pt x="54" y="207"/>
                  <a:pt x="78" y="154"/>
                  <a:pt x="116" y="116"/>
                </a:cubicBezTo>
                <a:cubicBezTo>
                  <a:pt x="154" y="78"/>
                  <a:pt x="207" y="54"/>
                  <a:pt x="265" y="54"/>
                </a:cubicBezTo>
                <a:cubicBezTo>
                  <a:pt x="323" y="54"/>
                  <a:pt x="376" y="78"/>
                  <a:pt x="414" y="116"/>
                </a:cubicBezTo>
                <a:cubicBezTo>
                  <a:pt x="452" y="154"/>
                  <a:pt x="476" y="207"/>
                  <a:pt x="476" y="265"/>
                </a:cubicBezTo>
                <a:cubicBezTo>
                  <a:pt x="476" y="303"/>
                  <a:pt x="466" y="338"/>
                  <a:pt x="449" y="368"/>
                </a:cubicBezTo>
                <a:close/>
                <a:moveTo>
                  <a:pt x="336" y="655"/>
                </a:moveTo>
                <a:cubicBezTo>
                  <a:pt x="336" y="655"/>
                  <a:pt x="336" y="655"/>
                  <a:pt x="336" y="655"/>
                </a:cubicBezTo>
                <a:cubicBezTo>
                  <a:pt x="194" y="655"/>
                  <a:pt x="194" y="655"/>
                  <a:pt x="194" y="655"/>
                </a:cubicBezTo>
                <a:cubicBezTo>
                  <a:pt x="185" y="655"/>
                  <a:pt x="178" y="662"/>
                  <a:pt x="178" y="671"/>
                </a:cubicBezTo>
                <a:cubicBezTo>
                  <a:pt x="178" y="680"/>
                  <a:pt x="185" y="687"/>
                  <a:pt x="194" y="687"/>
                </a:cubicBezTo>
                <a:cubicBezTo>
                  <a:pt x="336" y="687"/>
                  <a:pt x="336" y="687"/>
                  <a:pt x="336" y="687"/>
                </a:cubicBezTo>
                <a:cubicBezTo>
                  <a:pt x="345" y="687"/>
                  <a:pt x="353" y="680"/>
                  <a:pt x="353" y="671"/>
                </a:cubicBezTo>
                <a:cubicBezTo>
                  <a:pt x="353" y="662"/>
                  <a:pt x="345" y="655"/>
                  <a:pt x="336" y="655"/>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15" name="Freeform 72"/>
          <p:cNvSpPr>
            <a:spLocks noEditPoints="1"/>
          </p:cNvSpPr>
          <p:nvPr/>
        </p:nvSpPr>
        <p:spPr bwMode="auto">
          <a:xfrm>
            <a:off x="5213724" y="2521945"/>
            <a:ext cx="460987" cy="463123"/>
          </a:xfrm>
          <a:custGeom>
            <a:avLst/>
            <a:gdLst>
              <a:gd name="T0" fmla="*/ 179 w 746"/>
              <a:gd name="T1" fmla="*/ 167 h 749"/>
              <a:gd name="T2" fmla="*/ 225 w 746"/>
              <a:gd name="T3" fmla="*/ 98 h 749"/>
              <a:gd name="T4" fmla="*/ 68 w 746"/>
              <a:gd name="T5" fmla="*/ 204 h 749"/>
              <a:gd name="T6" fmla="*/ 332 w 746"/>
              <a:gd name="T7" fmla="*/ 204 h 749"/>
              <a:gd name="T8" fmla="*/ 285 w 746"/>
              <a:gd name="T9" fmla="*/ 205 h 749"/>
              <a:gd name="T10" fmla="*/ 262 w 746"/>
              <a:gd name="T11" fmla="*/ 183 h 749"/>
              <a:gd name="T12" fmla="*/ 248 w 746"/>
              <a:gd name="T13" fmla="*/ 121 h 749"/>
              <a:gd name="T14" fmla="*/ 583 w 746"/>
              <a:gd name="T15" fmla="*/ 380 h 749"/>
              <a:gd name="T16" fmla="*/ 734 w 746"/>
              <a:gd name="T17" fmla="*/ 530 h 749"/>
              <a:gd name="T18" fmla="*/ 564 w 746"/>
              <a:gd name="T19" fmla="*/ 738 h 749"/>
              <a:gd name="T20" fmla="*/ 525 w 746"/>
              <a:gd name="T21" fmla="*/ 738 h 749"/>
              <a:gd name="T22" fmla="*/ 224 w 746"/>
              <a:gd name="T23" fmla="*/ 738 h 749"/>
              <a:gd name="T24" fmla="*/ 30 w 746"/>
              <a:gd name="T25" fmla="*/ 746 h 749"/>
              <a:gd name="T26" fmla="*/ 3 w 746"/>
              <a:gd name="T27" fmla="*/ 544 h 749"/>
              <a:gd name="T28" fmla="*/ 162 w 746"/>
              <a:gd name="T29" fmla="*/ 374 h 749"/>
              <a:gd name="T30" fmla="*/ 11 w 746"/>
              <a:gd name="T31" fmla="*/ 185 h 749"/>
              <a:gd name="T32" fmla="*/ 219 w 746"/>
              <a:gd name="T33" fmla="*/ 15 h 749"/>
              <a:gd name="T34" fmla="*/ 508 w 746"/>
              <a:gd name="T35" fmla="*/ 28 h 749"/>
              <a:gd name="T36" fmla="*/ 736 w 746"/>
              <a:gd name="T37" fmla="*/ 160 h 749"/>
              <a:gd name="T38" fmla="*/ 583 w 746"/>
              <a:gd name="T39" fmla="*/ 380 h 749"/>
              <a:gd name="T40" fmla="*/ 413 w 746"/>
              <a:gd name="T41" fmla="*/ 549 h 749"/>
              <a:gd name="T42" fmla="*/ 677 w 746"/>
              <a:gd name="T43" fmla="*/ 549 h 749"/>
              <a:gd name="T44" fmla="*/ 607 w 746"/>
              <a:gd name="T45" fmla="*/ 573 h 749"/>
              <a:gd name="T46" fmla="*/ 584 w 746"/>
              <a:gd name="T47" fmla="*/ 550 h 749"/>
              <a:gd name="T48" fmla="*/ 593 w 746"/>
              <a:gd name="T49" fmla="*/ 466 h 749"/>
              <a:gd name="T50" fmla="*/ 547 w 746"/>
              <a:gd name="T51" fmla="*/ 489 h 749"/>
              <a:gd name="T52" fmla="*/ 570 w 746"/>
              <a:gd name="T53" fmla="*/ 443 h 749"/>
              <a:gd name="T54" fmla="*/ 413 w 746"/>
              <a:gd name="T55" fmla="*/ 549 h 749"/>
              <a:gd name="T56" fmla="*/ 155 w 746"/>
              <a:gd name="T57" fmla="*/ 646 h 749"/>
              <a:gd name="T58" fmla="*/ 516 w 746"/>
              <a:gd name="T59" fmla="*/ 181 h 749"/>
              <a:gd name="T60" fmla="*/ 155 w 746"/>
              <a:gd name="T61" fmla="*/ 646 h 749"/>
              <a:gd name="T62" fmla="*/ 602 w 746"/>
              <a:gd name="T63" fmla="*/ 221 h 749"/>
              <a:gd name="T64" fmla="*/ 603 w 746"/>
              <a:gd name="T65" fmla="*/ 222 h 749"/>
              <a:gd name="T66" fmla="*/ 603 w 746"/>
              <a:gd name="T67" fmla="*/ 223 h 749"/>
              <a:gd name="T68" fmla="*/ 682 w 746"/>
              <a:gd name="T69" fmla="*/ 205 h 749"/>
              <a:gd name="T70" fmla="*/ 576 w 746"/>
              <a:gd name="T71" fmla="*/ 68 h 749"/>
              <a:gd name="T72" fmla="*/ 496 w 746"/>
              <a:gd name="T73" fmla="*/ 115 h 749"/>
              <a:gd name="T74" fmla="*/ 527 w 746"/>
              <a:gd name="T75" fmla="*/ 146 h 749"/>
              <a:gd name="T76" fmla="*/ 527 w 746"/>
              <a:gd name="T77" fmla="*/ 147 h 749"/>
              <a:gd name="T78" fmla="*/ 528 w 746"/>
              <a:gd name="T79" fmla="*/ 147 h 749"/>
              <a:gd name="T80" fmla="*/ 602 w 746"/>
              <a:gd name="T81" fmla="*/ 221 h 749"/>
              <a:gd name="T82" fmla="*/ 602 w 746"/>
              <a:gd name="T83" fmla="*/ 221 h 749"/>
              <a:gd name="T84" fmla="*/ 591 w 746"/>
              <a:gd name="T85" fmla="*/ 256 h 749"/>
              <a:gd name="T86" fmla="*/ 197 w 746"/>
              <a:gd name="T87" fmla="*/ 689 h 749"/>
              <a:gd name="T88" fmla="*/ 591 w 746"/>
              <a:gd name="T89" fmla="*/ 256 h 749"/>
              <a:gd name="T90" fmla="*/ 80 w 746"/>
              <a:gd name="T91" fmla="*/ 572 h 749"/>
              <a:gd name="T92" fmla="*/ 474 w 746"/>
              <a:gd name="T93" fmla="*/ 138 h 749"/>
              <a:gd name="T94" fmla="*/ 80 w 746"/>
              <a:gd name="T95" fmla="*/ 572 h 749"/>
              <a:gd name="T96" fmla="*/ 57 w 746"/>
              <a:gd name="T97" fmla="*/ 594 h 749"/>
              <a:gd name="T98" fmla="*/ 155 w 746"/>
              <a:gd name="T99" fmla="*/ 693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46" h="749">
                <a:moveTo>
                  <a:pt x="201" y="167"/>
                </a:moveTo>
                <a:cubicBezTo>
                  <a:pt x="195" y="174"/>
                  <a:pt x="185" y="174"/>
                  <a:pt x="179" y="167"/>
                </a:cubicBezTo>
                <a:cubicBezTo>
                  <a:pt x="172" y="161"/>
                  <a:pt x="172" y="151"/>
                  <a:pt x="179" y="145"/>
                </a:cubicBezTo>
                <a:cubicBezTo>
                  <a:pt x="225" y="98"/>
                  <a:pt x="225" y="98"/>
                  <a:pt x="225" y="98"/>
                </a:cubicBezTo>
                <a:cubicBezTo>
                  <a:pt x="200" y="72"/>
                  <a:pt x="200" y="72"/>
                  <a:pt x="200" y="72"/>
                </a:cubicBezTo>
                <a:cubicBezTo>
                  <a:pt x="68" y="204"/>
                  <a:pt x="68" y="204"/>
                  <a:pt x="68" y="204"/>
                </a:cubicBezTo>
                <a:cubicBezTo>
                  <a:pt x="200" y="336"/>
                  <a:pt x="200" y="336"/>
                  <a:pt x="200" y="336"/>
                </a:cubicBezTo>
                <a:cubicBezTo>
                  <a:pt x="332" y="204"/>
                  <a:pt x="332" y="204"/>
                  <a:pt x="332" y="204"/>
                </a:cubicBezTo>
                <a:cubicBezTo>
                  <a:pt x="309" y="181"/>
                  <a:pt x="309" y="181"/>
                  <a:pt x="309" y="181"/>
                </a:cubicBezTo>
                <a:cubicBezTo>
                  <a:pt x="285" y="205"/>
                  <a:pt x="285" y="205"/>
                  <a:pt x="285" y="205"/>
                </a:cubicBezTo>
                <a:cubicBezTo>
                  <a:pt x="279" y="212"/>
                  <a:pt x="269" y="212"/>
                  <a:pt x="262" y="205"/>
                </a:cubicBezTo>
                <a:cubicBezTo>
                  <a:pt x="256" y="199"/>
                  <a:pt x="256" y="189"/>
                  <a:pt x="262" y="183"/>
                </a:cubicBezTo>
                <a:cubicBezTo>
                  <a:pt x="286" y="159"/>
                  <a:pt x="286" y="159"/>
                  <a:pt x="286" y="159"/>
                </a:cubicBezTo>
                <a:cubicBezTo>
                  <a:pt x="248" y="121"/>
                  <a:pt x="248" y="121"/>
                  <a:pt x="248" y="121"/>
                </a:cubicBezTo>
                <a:cubicBezTo>
                  <a:pt x="201" y="167"/>
                  <a:pt x="201" y="167"/>
                  <a:pt x="201" y="167"/>
                </a:cubicBezTo>
                <a:close/>
                <a:moveTo>
                  <a:pt x="583" y="380"/>
                </a:moveTo>
                <a:cubicBezTo>
                  <a:pt x="583" y="380"/>
                  <a:pt x="583" y="380"/>
                  <a:pt x="583" y="380"/>
                </a:cubicBezTo>
                <a:cubicBezTo>
                  <a:pt x="734" y="530"/>
                  <a:pt x="734" y="530"/>
                  <a:pt x="734" y="530"/>
                </a:cubicBezTo>
                <a:cubicBezTo>
                  <a:pt x="744" y="541"/>
                  <a:pt x="744" y="558"/>
                  <a:pt x="734" y="568"/>
                </a:cubicBezTo>
                <a:cubicBezTo>
                  <a:pt x="564" y="738"/>
                  <a:pt x="564" y="738"/>
                  <a:pt x="564" y="738"/>
                </a:cubicBezTo>
                <a:cubicBezTo>
                  <a:pt x="554" y="749"/>
                  <a:pt x="536" y="749"/>
                  <a:pt x="526" y="738"/>
                </a:cubicBezTo>
                <a:cubicBezTo>
                  <a:pt x="525" y="738"/>
                  <a:pt x="525" y="738"/>
                  <a:pt x="525" y="738"/>
                </a:cubicBezTo>
                <a:cubicBezTo>
                  <a:pt x="375" y="587"/>
                  <a:pt x="375" y="587"/>
                  <a:pt x="375" y="587"/>
                </a:cubicBezTo>
                <a:cubicBezTo>
                  <a:pt x="224" y="738"/>
                  <a:pt x="224" y="738"/>
                  <a:pt x="224" y="738"/>
                </a:cubicBezTo>
                <a:cubicBezTo>
                  <a:pt x="219" y="743"/>
                  <a:pt x="212" y="746"/>
                  <a:pt x="205" y="746"/>
                </a:cubicBezTo>
                <a:cubicBezTo>
                  <a:pt x="30" y="746"/>
                  <a:pt x="30" y="746"/>
                  <a:pt x="30" y="746"/>
                </a:cubicBezTo>
                <a:cubicBezTo>
                  <a:pt x="14" y="746"/>
                  <a:pt x="3" y="734"/>
                  <a:pt x="3" y="719"/>
                </a:cubicBezTo>
                <a:cubicBezTo>
                  <a:pt x="3" y="660"/>
                  <a:pt x="3" y="602"/>
                  <a:pt x="3" y="544"/>
                </a:cubicBezTo>
                <a:cubicBezTo>
                  <a:pt x="3" y="537"/>
                  <a:pt x="6" y="530"/>
                  <a:pt x="11" y="525"/>
                </a:cubicBezTo>
                <a:cubicBezTo>
                  <a:pt x="162" y="374"/>
                  <a:pt x="162" y="374"/>
                  <a:pt x="162" y="374"/>
                </a:cubicBezTo>
                <a:cubicBezTo>
                  <a:pt x="11" y="223"/>
                  <a:pt x="11" y="223"/>
                  <a:pt x="11" y="223"/>
                </a:cubicBezTo>
                <a:cubicBezTo>
                  <a:pt x="0" y="213"/>
                  <a:pt x="0" y="196"/>
                  <a:pt x="11" y="185"/>
                </a:cubicBezTo>
                <a:cubicBezTo>
                  <a:pt x="181" y="15"/>
                  <a:pt x="181" y="15"/>
                  <a:pt x="181" y="15"/>
                </a:cubicBezTo>
                <a:cubicBezTo>
                  <a:pt x="191" y="5"/>
                  <a:pt x="208" y="5"/>
                  <a:pt x="219" y="15"/>
                </a:cubicBezTo>
                <a:cubicBezTo>
                  <a:pt x="370" y="166"/>
                  <a:pt x="370" y="166"/>
                  <a:pt x="370" y="166"/>
                </a:cubicBezTo>
                <a:cubicBezTo>
                  <a:pt x="508" y="28"/>
                  <a:pt x="508" y="28"/>
                  <a:pt x="508" y="28"/>
                </a:cubicBezTo>
                <a:cubicBezTo>
                  <a:pt x="538" y="0"/>
                  <a:pt x="586" y="1"/>
                  <a:pt x="614" y="30"/>
                </a:cubicBezTo>
                <a:cubicBezTo>
                  <a:pt x="647" y="62"/>
                  <a:pt x="720" y="119"/>
                  <a:pt x="736" y="160"/>
                </a:cubicBezTo>
                <a:cubicBezTo>
                  <a:pt x="746" y="189"/>
                  <a:pt x="742" y="220"/>
                  <a:pt x="720" y="243"/>
                </a:cubicBezTo>
                <a:cubicBezTo>
                  <a:pt x="583" y="380"/>
                  <a:pt x="583" y="380"/>
                  <a:pt x="583" y="380"/>
                </a:cubicBezTo>
                <a:close/>
                <a:moveTo>
                  <a:pt x="413" y="549"/>
                </a:moveTo>
                <a:cubicBezTo>
                  <a:pt x="413" y="549"/>
                  <a:pt x="413" y="549"/>
                  <a:pt x="413" y="549"/>
                </a:cubicBezTo>
                <a:cubicBezTo>
                  <a:pt x="545" y="682"/>
                  <a:pt x="545" y="682"/>
                  <a:pt x="545" y="682"/>
                </a:cubicBezTo>
                <a:cubicBezTo>
                  <a:pt x="677" y="549"/>
                  <a:pt x="677" y="549"/>
                  <a:pt x="677" y="549"/>
                </a:cubicBezTo>
                <a:cubicBezTo>
                  <a:pt x="654" y="526"/>
                  <a:pt x="654" y="526"/>
                  <a:pt x="654" y="526"/>
                </a:cubicBezTo>
                <a:cubicBezTo>
                  <a:pt x="607" y="573"/>
                  <a:pt x="607" y="573"/>
                  <a:pt x="607" y="573"/>
                </a:cubicBezTo>
                <a:cubicBezTo>
                  <a:pt x="601" y="580"/>
                  <a:pt x="591" y="580"/>
                  <a:pt x="584" y="573"/>
                </a:cubicBezTo>
                <a:cubicBezTo>
                  <a:pt x="578" y="567"/>
                  <a:pt x="578" y="557"/>
                  <a:pt x="584" y="550"/>
                </a:cubicBezTo>
                <a:cubicBezTo>
                  <a:pt x="631" y="504"/>
                  <a:pt x="631" y="504"/>
                  <a:pt x="631" y="504"/>
                </a:cubicBezTo>
                <a:cubicBezTo>
                  <a:pt x="593" y="466"/>
                  <a:pt x="593" y="466"/>
                  <a:pt x="593" y="466"/>
                </a:cubicBezTo>
                <a:cubicBezTo>
                  <a:pt x="569" y="489"/>
                  <a:pt x="569" y="489"/>
                  <a:pt x="569" y="489"/>
                </a:cubicBezTo>
                <a:cubicBezTo>
                  <a:pt x="563" y="496"/>
                  <a:pt x="553" y="496"/>
                  <a:pt x="547" y="489"/>
                </a:cubicBezTo>
                <a:cubicBezTo>
                  <a:pt x="540" y="483"/>
                  <a:pt x="540" y="473"/>
                  <a:pt x="547" y="466"/>
                </a:cubicBezTo>
                <a:cubicBezTo>
                  <a:pt x="570" y="443"/>
                  <a:pt x="570" y="443"/>
                  <a:pt x="570" y="443"/>
                </a:cubicBezTo>
                <a:cubicBezTo>
                  <a:pt x="545" y="417"/>
                  <a:pt x="545" y="417"/>
                  <a:pt x="545" y="417"/>
                </a:cubicBezTo>
                <a:cubicBezTo>
                  <a:pt x="413" y="549"/>
                  <a:pt x="413" y="549"/>
                  <a:pt x="413" y="549"/>
                </a:cubicBezTo>
                <a:close/>
                <a:moveTo>
                  <a:pt x="155" y="646"/>
                </a:moveTo>
                <a:cubicBezTo>
                  <a:pt x="155" y="646"/>
                  <a:pt x="155" y="646"/>
                  <a:pt x="155" y="646"/>
                </a:cubicBezTo>
                <a:cubicBezTo>
                  <a:pt x="293" y="509"/>
                  <a:pt x="431" y="371"/>
                  <a:pt x="568" y="233"/>
                </a:cubicBezTo>
                <a:cubicBezTo>
                  <a:pt x="551" y="216"/>
                  <a:pt x="533" y="198"/>
                  <a:pt x="516" y="181"/>
                </a:cubicBezTo>
                <a:cubicBezTo>
                  <a:pt x="103" y="594"/>
                  <a:pt x="103" y="594"/>
                  <a:pt x="103" y="594"/>
                </a:cubicBezTo>
                <a:cubicBezTo>
                  <a:pt x="155" y="646"/>
                  <a:pt x="155" y="646"/>
                  <a:pt x="155" y="646"/>
                </a:cubicBezTo>
                <a:close/>
                <a:moveTo>
                  <a:pt x="602" y="221"/>
                </a:moveTo>
                <a:cubicBezTo>
                  <a:pt x="602" y="221"/>
                  <a:pt x="602" y="221"/>
                  <a:pt x="602" y="221"/>
                </a:cubicBezTo>
                <a:cubicBezTo>
                  <a:pt x="603" y="222"/>
                  <a:pt x="603" y="222"/>
                  <a:pt x="603" y="222"/>
                </a:cubicBezTo>
                <a:cubicBezTo>
                  <a:pt x="603" y="222"/>
                  <a:pt x="603" y="222"/>
                  <a:pt x="603" y="222"/>
                </a:cubicBezTo>
                <a:cubicBezTo>
                  <a:pt x="603" y="222"/>
                  <a:pt x="603" y="222"/>
                  <a:pt x="603" y="222"/>
                </a:cubicBezTo>
                <a:cubicBezTo>
                  <a:pt x="603" y="223"/>
                  <a:pt x="603" y="223"/>
                  <a:pt x="603" y="223"/>
                </a:cubicBezTo>
                <a:cubicBezTo>
                  <a:pt x="634" y="253"/>
                  <a:pt x="634" y="253"/>
                  <a:pt x="634" y="253"/>
                </a:cubicBezTo>
                <a:cubicBezTo>
                  <a:pt x="682" y="205"/>
                  <a:pt x="682" y="205"/>
                  <a:pt x="682" y="205"/>
                </a:cubicBezTo>
                <a:cubicBezTo>
                  <a:pt x="690" y="197"/>
                  <a:pt x="690" y="181"/>
                  <a:pt x="682" y="173"/>
                </a:cubicBezTo>
                <a:cubicBezTo>
                  <a:pt x="647" y="138"/>
                  <a:pt x="611" y="103"/>
                  <a:pt x="576" y="68"/>
                </a:cubicBezTo>
                <a:cubicBezTo>
                  <a:pt x="568" y="59"/>
                  <a:pt x="554" y="59"/>
                  <a:pt x="545" y="67"/>
                </a:cubicBezTo>
                <a:cubicBezTo>
                  <a:pt x="496" y="115"/>
                  <a:pt x="496" y="115"/>
                  <a:pt x="496" y="115"/>
                </a:cubicBezTo>
                <a:cubicBezTo>
                  <a:pt x="527" y="146"/>
                  <a:pt x="527" y="146"/>
                  <a:pt x="527" y="146"/>
                </a:cubicBezTo>
                <a:cubicBezTo>
                  <a:pt x="527" y="146"/>
                  <a:pt x="527" y="146"/>
                  <a:pt x="527" y="146"/>
                </a:cubicBezTo>
                <a:cubicBezTo>
                  <a:pt x="527" y="146"/>
                  <a:pt x="527" y="146"/>
                  <a:pt x="527" y="146"/>
                </a:cubicBezTo>
                <a:cubicBezTo>
                  <a:pt x="527" y="147"/>
                  <a:pt x="527" y="147"/>
                  <a:pt x="527" y="147"/>
                </a:cubicBezTo>
                <a:cubicBezTo>
                  <a:pt x="528" y="147"/>
                  <a:pt x="528" y="147"/>
                  <a:pt x="528" y="147"/>
                </a:cubicBezTo>
                <a:cubicBezTo>
                  <a:pt x="528" y="147"/>
                  <a:pt x="528" y="147"/>
                  <a:pt x="528" y="147"/>
                </a:cubicBezTo>
                <a:cubicBezTo>
                  <a:pt x="528" y="148"/>
                  <a:pt x="528" y="148"/>
                  <a:pt x="528" y="148"/>
                </a:cubicBezTo>
                <a:cubicBezTo>
                  <a:pt x="602" y="221"/>
                  <a:pt x="602" y="221"/>
                  <a:pt x="602" y="221"/>
                </a:cubicBezTo>
                <a:cubicBezTo>
                  <a:pt x="602" y="221"/>
                  <a:pt x="602" y="221"/>
                  <a:pt x="602" y="221"/>
                </a:cubicBezTo>
                <a:cubicBezTo>
                  <a:pt x="602" y="221"/>
                  <a:pt x="602" y="221"/>
                  <a:pt x="602" y="221"/>
                </a:cubicBezTo>
                <a:close/>
                <a:moveTo>
                  <a:pt x="591" y="256"/>
                </a:moveTo>
                <a:cubicBezTo>
                  <a:pt x="591" y="256"/>
                  <a:pt x="591" y="256"/>
                  <a:pt x="591" y="256"/>
                </a:cubicBezTo>
                <a:cubicBezTo>
                  <a:pt x="453" y="394"/>
                  <a:pt x="315" y="531"/>
                  <a:pt x="178" y="669"/>
                </a:cubicBezTo>
                <a:cubicBezTo>
                  <a:pt x="197" y="689"/>
                  <a:pt x="197" y="689"/>
                  <a:pt x="197" y="689"/>
                </a:cubicBezTo>
                <a:cubicBezTo>
                  <a:pt x="611" y="276"/>
                  <a:pt x="611" y="276"/>
                  <a:pt x="611" y="276"/>
                </a:cubicBezTo>
                <a:cubicBezTo>
                  <a:pt x="591" y="256"/>
                  <a:pt x="591" y="256"/>
                  <a:pt x="591" y="256"/>
                </a:cubicBezTo>
                <a:close/>
                <a:moveTo>
                  <a:pt x="80" y="572"/>
                </a:moveTo>
                <a:cubicBezTo>
                  <a:pt x="80" y="572"/>
                  <a:pt x="80" y="572"/>
                  <a:pt x="80" y="572"/>
                </a:cubicBezTo>
                <a:cubicBezTo>
                  <a:pt x="493" y="158"/>
                  <a:pt x="493" y="158"/>
                  <a:pt x="493" y="158"/>
                </a:cubicBezTo>
                <a:cubicBezTo>
                  <a:pt x="474" y="138"/>
                  <a:pt x="474" y="138"/>
                  <a:pt x="474" y="138"/>
                </a:cubicBezTo>
                <a:cubicBezTo>
                  <a:pt x="60" y="551"/>
                  <a:pt x="60" y="551"/>
                  <a:pt x="60" y="551"/>
                </a:cubicBezTo>
                <a:cubicBezTo>
                  <a:pt x="80" y="572"/>
                  <a:pt x="80" y="572"/>
                  <a:pt x="80" y="572"/>
                </a:cubicBezTo>
                <a:close/>
                <a:moveTo>
                  <a:pt x="57" y="594"/>
                </a:moveTo>
                <a:cubicBezTo>
                  <a:pt x="57" y="594"/>
                  <a:pt x="57" y="594"/>
                  <a:pt x="57" y="594"/>
                </a:cubicBezTo>
                <a:cubicBezTo>
                  <a:pt x="57" y="627"/>
                  <a:pt x="57" y="659"/>
                  <a:pt x="57" y="693"/>
                </a:cubicBezTo>
                <a:cubicBezTo>
                  <a:pt x="155" y="693"/>
                  <a:pt x="155" y="693"/>
                  <a:pt x="155" y="693"/>
                </a:cubicBezTo>
                <a:cubicBezTo>
                  <a:pt x="57" y="594"/>
                  <a:pt x="57" y="594"/>
                  <a:pt x="57" y="594"/>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16" name="Freeform 76"/>
          <p:cNvSpPr>
            <a:spLocks noEditPoints="1"/>
          </p:cNvSpPr>
          <p:nvPr/>
        </p:nvSpPr>
        <p:spPr bwMode="auto">
          <a:xfrm>
            <a:off x="5231026" y="4187502"/>
            <a:ext cx="426384" cy="431593"/>
          </a:xfrm>
          <a:custGeom>
            <a:avLst/>
            <a:gdLst>
              <a:gd name="T0" fmla="*/ 431 w 690"/>
              <a:gd name="T1" fmla="*/ 0 h 698"/>
              <a:gd name="T2" fmla="*/ 443 w 690"/>
              <a:gd name="T3" fmla="*/ 0 h 698"/>
              <a:gd name="T4" fmla="*/ 501 w 690"/>
              <a:gd name="T5" fmla="*/ 27 h 698"/>
              <a:gd name="T6" fmla="*/ 469 w 690"/>
              <a:gd name="T7" fmla="*/ 53 h 698"/>
              <a:gd name="T8" fmla="*/ 672 w 690"/>
              <a:gd name="T9" fmla="*/ 626 h 698"/>
              <a:gd name="T10" fmla="*/ 631 w 690"/>
              <a:gd name="T11" fmla="*/ 698 h 698"/>
              <a:gd name="T12" fmla="*/ 60 w 690"/>
              <a:gd name="T13" fmla="*/ 698 h 698"/>
              <a:gd name="T14" fmla="*/ 19 w 690"/>
              <a:gd name="T15" fmla="*/ 624 h 698"/>
              <a:gd name="T16" fmla="*/ 221 w 690"/>
              <a:gd name="T17" fmla="*/ 53 h 698"/>
              <a:gd name="T18" fmla="*/ 189 w 690"/>
              <a:gd name="T19" fmla="*/ 27 h 698"/>
              <a:gd name="T20" fmla="*/ 247 w 690"/>
              <a:gd name="T21" fmla="*/ 0 h 698"/>
              <a:gd name="T22" fmla="*/ 249 w 690"/>
              <a:gd name="T23" fmla="*/ 0 h 698"/>
              <a:gd name="T24" fmla="*/ 177 w 690"/>
              <a:gd name="T25" fmla="*/ 565 h 698"/>
              <a:gd name="T26" fmla="*/ 193 w 690"/>
              <a:gd name="T27" fmla="*/ 581 h 698"/>
              <a:gd name="T28" fmla="*/ 161 w 690"/>
              <a:gd name="T29" fmla="*/ 581 h 698"/>
              <a:gd name="T30" fmla="*/ 261 w 690"/>
              <a:gd name="T31" fmla="*/ 518 h 698"/>
              <a:gd name="T32" fmla="*/ 277 w 690"/>
              <a:gd name="T33" fmla="*/ 534 h 698"/>
              <a:gd name="T34" fmla="*/ 245 w 690"/>
              <a:gd name="T35" fmla="*/ 534 h 698"/>
              <a:gd name="T36" fmla="*/ 237 w 690"/>
              <a:gd name="T37" fmla="*/ 410 h 698"/>
              <a:gd name="T38" fmla="*/ 253 w 690"/>
              <a:gd name="T39" fmla="*/ 426 h 698"/>
              <a:gd name="T40" fmla="*/ 221 w 690"/>
              <a:gd name="T41" fmla="*/ 426 h 698"/>
              <a:gd name="T42" fmla="*/ 240 w 690"/>
              <a:gd name="T43" fmla="*/ 573 h 698"/>
              <a:gd name="T44" fmla="*/ 267 w 690"/>
              <a:gd name="T45" fmla="*/ 599 h 698"/>
              <a:gd name="T46" fmla="*/ 213 w 690"/>
              <a:gd name="T47" fmla="*/ 599 h 698"/>
              <a:gd name="T48" fmla="*/ 206 w 690"/>
              <a:gd name="T49" fmla="*/ 470 h 698"/>
              <a:gd name="T50" fmla="*/ 232 w 690"/>
              <a:gd name="T51" fmla="*/ 497 h 698"/>
              <a:gd name="T52" fmla="*/ 179 w 690"/>
              <a:gd name="T53" fmla="*/ 497 h 698"/>
              <a:gd name="T54" fmla="*/ 239 w 690"/>
              <a:gd name="T55" fmla="*/ 346 h 698"/>
              <a:gd name="T56" fmla="*/ 451 w 690"/>
              <a:gd name="T57" fmla="*/ 346 h 698"/>
              <a:gd name="T58" fmla="*/ 415 w 690"/>
              <a:gd name="T59" fmla="*/ 276 h 698"/>
              <a:gd name="T60" fmla="*/ 275 w 690"/>
              <a:gd name="T61" fmla="*/ 53 h 698"/>
              <a:gd name="T62" fmla="*/ 275 w 690"/>
              <a:gd name="T63" fmla="*/ 276 h 698"/>
              <a:gd name="T64" fmla="*/ 239 w 690"/>
              <a:gd name="T65" fmla="*/ 346 h 698"/>
              <a:gd name="T66" fmla="*/ 469 w 690"/>
              <a:gd name="T67" fmla="*/ 378 h 698"/>
              <a:gd name="T68" fmla="*/ 69 w 690"/>
              <a:gd name="T69" fmla="*/ 644 h 698"/>
              <a:gd name="T70" fmla="*/ 469 w 690"/>
              <a:gd name="T71" fmla="*/ 378 h 698"/>
              <a:gd name="T72" fmla="*/ 316 w 690"/>
              <a:gd name="T73" fmla="*/ 593 h 698"/>
              <a:gd name="T74" fmla="*/ 316 w 690"/>
              <a:gd name="T75" fmla="*/ 561 h 698"/>
              <a:gd name="T76" fmla="*/ 391 w 690"/>
              <a:gd name="T77" fmla="*/ 577 h 698"/>
              <a:gd name="T78" fmla="*/ 316 w 690"/>
              <a:gd name="T79" fmla="*/ 593 h 698"/>
              <a:gd name="T80" fmla="*/ 332 w 690"/>
              <a:gd name="T81" fmla="*/ 507 h 698"/>
              <a:gd name="T82" fmla="*/ 332 w 690"/>
              <a:gd name="T83" fmla="*/ 475 h 698"/>
              <a:gd name="T84" fmla="*/ 374 w 690"/>
              <a:gd name="T85" fmla="*/ 491 h 698"/>
              <a:gd name="T86" fmla="*/ 332 w 690"/>
              <a:gd name="T87" fmla="*/ 507 h 698"/>
              <a:gd name="T88" fmla="*/ 332 w 690"/>
              <a:gd name="T89" fmla="*/ 335 h 698"/>
              <a:gd name="T90" fmla="*/ 332 w 690"/>
              <a:gd name="T91" fmla="*/ 303 h 698"/>
              <a:gd name="T92" fmla="*/ 374 w 690"/>
              <a:gd name="T93" fmla="*/ 319 h 698"/>
              <a:gd name="T94" fmla="*/ 332 w 690"/>
              <a:gd name="T95" fmla="*/ 335 h 698"/>
              <a:gd name="T96" fmla="*/ 316 w 690"/>
              <a:gd name="T97" fmla="*/ 421 h 698"/>
              <a:gd name="T98" fmla="*/ 316 w 690"/>
              <a:gd name="T99" fmla="*/ 389 h 698"/>
              <a:gd name="T100" fmla="*/ 391 w 690"/>
              <a:gd name="T101" fmla="*/ 405 h 698"/>
              <a:gd name="T102" fmla="*/ 316 w 690"/>
              <a:gd name="T103" fmla="*/ 421 h 698"/>
              <a:gd name="T104" fmla="*/ 316 w 690"/>
              <a:gd name="T105" fmla="*/ 249 h 698"/>
              <a:gd name="T106" fmla="*/ 316 w 690"/>
              <a:gd name="T107" fmla="*/ 217 h 698"/>
              <a:gd name="T108" fmla="*/ 391 w 690"/>
              <a:gd name="T109" fmla="*/ 234 h 698"/>
              <a:gd name="T110" fmla="*/ 316 w 690"/>
              <a:gd name="T111" fmla="*/ 249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0" h="698">
                <a:moveTo>
                  <a:pt x="259" y="0"/>
                </a:moveTo>
                <a:cubicBezTo>
                  <a:pt x="431" y="0"/>
                  <a:pt x="431" y="0"/>
                  <a:pt x="431" y="0"/>
                </a:cubicBezTo>
                <a:cubicBezTo>
                  <a:pt x="442" y="0"/>
                  <a:pt x="442" y="0"/>
                  <a:pt x="442" y="0"/>
                </a:cubicBezTo>
                <a:cubicBezTo>
                  <a:pt x="443" y="0"/>
                  <a:pt x="443" y="0"/>
                  <a:pt x="443" y="0"/>
                </a:cubicBezTo>
                <a:cubicBezTo>
                  <a:pt x="474" y="0"/>
                  <a:pt x="474" y="0"/>
                  <a:pt x="474" y="0"/>
                </a:cubicBezTo>
                <a:cubicBezTo>
                  <a:pt x="490" y="0"/>
                  <a:pt x="501" y="12"/>
                  <a:pt x="501" y="27"/>
                </a:cubicBezTo>
                <a:cubicBezTo>
                  <a:pt x="501" y="41"/>
                  <a:pt x="490" y="53"/>
                  <a:pt x="474" y="53"/>
                </a:cubicBezTo>
                <a:cubicBezTo>
                  <a:pt x="469" y="53"/>
                  <a:pt x="469" y="53"/>
                  <a:pt x="469" y="53"/>
                </a:cubicBezTo>
                <a:cubicBezTo>
                  <a:pt x="469" y="269"/>
                  <a:pt x="469" y="269"/>
                  <a:pt x="469" y="269"/>
                </a:cubicBezTo>
                <a:cubicBezTo>
                  <a:pt x="672" y="626"/>
                  <a:pt x="672" y="626"/>
                  <a:pt x="672" y="626"/>
                </a:cubicBezTo>
                <a:cubicBezTo>
                  <a:pt x="690" y="658"/>
                  <a:pt x="667" y="698"/>
                  <a:pt x="631" y="698"/>
                </a:cubicBezTo>
                <a:cubicBezTo>
                  <a:pt x="631" y="698"/>
                  <a:pt x="631" y="698"/>
                  <a:pt x="631" y="698"/>
                </a:cubicBezTo>
                <a:cubicBezTo>
                  <a:pt x="60" y="698"/>
                  <a:pt x="60" y="698"/>
                  <a:pt x="60" y="698"/>
                </a:cubicBezTo>
                <a:cubicBezTo>
                  <a:pt x="60" y="698"/>
                  <a:pt x="60" y="698"/>
                  <a:pt x="60" y="698"/>
                </a:cubicBezTo>
                <a:cubicBezTo>
                  <a:pt x="24" y="698"/>
                  <a:pt x="0" y="658"/>
                  <a:pt x="18" y="626"/>
                </a:cubicBezTo>
                <a:cubicBezTo>
                  <a:pt x="19" y="624"/>
                  <a:pt x="19" y="624"/>
                  <a:pt x="19" y="624"/>
                </a:cubicBezTo>
                <a:cubicBezTo>
                  <a:pt x="221" y="269"/>
                  <a:pt x="221" y="269"/>
                  <a:pt x="221" y="269"/>
                </a:cubicBezTo>
                <a:cubicBezTo>
                  <a:pt x="221" y="53"/>
                  <a:pt x="221" y="53"/>
                  <a:pt x="221" y="53"/>
                </a:cubicBezTo>
                <a:cubicBezTo>
                  <a:pt x="216" y="53"/>
                  <a:pt x="216" y="53"/>
                  <a:pt x="216" y="53"/>
                </a:cubicBezTo>
                <a:cubicBezTo>
                  <a:pt x="201" y="53"/>
                  <a:pt x="189" y="41"/>
                  <a:pt x="189" y="27"/>
                </a:cubicBezTo>
                <a:cubicBezTo>
                  <a:pt x="189" y="12"/>
                  <a:pt x="201" y="0"/>
                  <a:pt x="216" y="0"/>
                </a:cubicBezTo>
                <a:cubicBezTo>
                  <a:pt x="247" y="0"/>
                  <a:pt x="247" y="0"/>
                  <a:pt x="247" y="0"/>
                </a:cubicBezTo>
                <a:cubicBezTo>
                  <a:pt x="248" y="0"/>
                  <a:pt x="248" y="0"/>
                  <a:pt x="248" y="0"/>
                </a:cubicBezTo>
                <a:cubicBezTo>
                  <a:pt x="249" y="0"/>
                  <a:pt x="249" y="0"/>
                  <a:pt x="249" y="0"/>
                </a:cubicBezTo>
                <a:cubicBezTo>
                  <a:pt x="259" y="0"/>
                  <a:pt x="259" y="0"/>
                  <a:pt x="259" y="0"/>
                </a:cubicBezTo>
                <a:close/>
                <a:moveTo>
                  <a:pt x="177" y="565"/>
                </a:moveTo>
                <a:cubicBezTo>
                  <a:pt x="177" y="565"/>
                  <a:pt x="177" y="565"/>
                  <a:pt x="177" y="565"/>
                </a:cubicBezTo>
                <a:cubicBezTo>
                  <a:pt x="186" y="565"/>
                  <a:pt x="193" y="572"/>
                  <a:pt x="193" y="581"/>
                </a:cubicBezTo>
                <a:cubicBezTo>
                  <a:pt x="193" y="590"/>
                  <a:pt x="186" y="597"/>
                  <a:pt x="177" y="597"/>
                </a:cubicBezTo>
                <a:cubicBezTo>
                  <a:pt x="168" y="597"/>
                  <a:pt x="161" y="590"/>
                  <a:pt x="161" y="581"/>
                </a:cubicBezTo>
                <a:cubicBezTo>
                  <a:pt x="161" y="572"/>
                  <a:pt x="168" y="565"/>
                  <a:pt x="177" y="565"/>
                </a:cubicBezTo>
                <a:close/>
                <a:moveTo>
                  <a:pt x="261" y="518"/>
                </a:moveTo>
                <a:cubicBezTo>
                  <a:pt x="261" y="518"/>
                  <a:pt x="261" y="518"/>
                  <a:pt x="261" y="518"/>
                </a:cubicBezTo>
                <a:cubicBezTo>
                  <a:pt x="270" y="518"/>
                  <a:pt x="277" y="525"/>
                  <a:pt x="277" y="534"/>
                </a:cubicBezTo>
                <a:cubicBezTo>
                  <a:pt x="277" y="543"/>
                  <a:pt x="270" y="550"/>
                  <a:pt x="261" y="550"/>
                </a:cubicBezTo>
                <a:cubicBezTo>
                  <a:pt x="252" y="550"/>
                  <a:pt x="245" y="543"/>
                  <a:pt x="245" y="534"/>
                </a:cubicBezTo>
                <a:cubicBezTo>
                  <a:pt x="245" y="525"/>
                  <a:pt x="252" y="518"/>
                  <a:pt x="261" y="518"/>
                </a:cubicBezTo>
                <a:close/>
                <a:moveTo>
                  <a:pt x="237" y="410"/>
                </a:moveTo>
                <a:cubicBezTo>
                  <a:pt x="237" y="410"/>
                  <a:pt x="237" y="410"/>
                  <a:pt x="237" y="410"/>
                </a:cubicBezTo>
                <a:cubicBezTo>
                  <a:pt x="246" y="410"/>
                  <a:pt x="253" y="418"/>
                  <a:pt x="253" y="426"/>
                </a:cubicBezTo>
                <a:cubicBezTo>
                  <a:pt x="253" y="435"/>
                  <a:pt x="246" y="442"/>
                  <a:pt x="237" y="442"/>
                </a:cubicBezTo>
                <a:cubicBezTo>
                  <a:pt x="228" y="442"/>
                  <a:pt x="221" y="435"/>
                  <a:pt x="221" y="426"/>
                </a:cubicBezTo>
                <a:cubicBezTo>
                  <a:pt x="221" y="418"/>
                  <a:pt x="228" y="410"/>
                  <a:pt x="237" y="410"/>
                </a:cubicBezTo>
                <a:close/>
                <a:moveTo>
                  <a:pt x="240" y="573"/>
                </a:moveTo>
                <a:cubicBezTo>
                  <a:pt x="240" y="573"/>
                  <a:pt x="240" y="573"/>
                  <a:pt x="240" y="573"/>
                </a:cubicBezTo>
                <a:cubicBezTo>
                  <a:pt x="255" y="573"/>
                  <a:pt x="267" y="584"/>
                  <a:pt x="267" y="599"/>
                </a:cubicBezTo>
                <a:cubicBezTo>
                  <a:pt x="267" y="614"/>
                  <a:pt x="255" y="626"/>
                  <a:pt x="240" y="626"/>
                </a:cubicBezTo>
                <a:cubicBezTo>
                  <a:pt x="226" y="626"/>
                  <a:pt x="213" y="614"/>
                  <a:pt x="213" y="599"/>
                </a:cubicBezTo>
                <a:cubicBezTo>
                  <a:pt x="213" y="584"/>
                  <a:pt x="226" y="573"/>
                  <a:pt x="240" y="573"/>
                </a:cubicBezTo>
                <a:close/>
                <a:moveTo>
                  <a:pt x="206" y="470"/>
                </a:moveTo>
                <a:cubicBezTo>
                  <a:pt x="206" y="470"/>
                  <a:pt x="206" y="470"/>
                  <a:pt x="206" y="470"/>
                </a:cubicBezTo>
                <a:cubicBezTo>
                  <a:pt x="221" y="470"/>
                  <a:pt x="232" y="483"/>
                  <a:pt x="232" y="497"/>
                </a:cubicBezTo>
                <a:cubicBezTo>
                  <a:pt x="232" y="512"/>
                  <a:pt x="221" y="524"/>
                  <a:pt x="206" y="524"/>
                </a:cubicBezTo>
                <a:cubicBezTo>
                  <a:pt x="191" y="524"/>
                  <a:pt x="179" y="512"/>
                  <a:pt x="179" y="497"/>
                </a:cubicBezTo>
                <a:cubicBezTo>
                  <a:pt x="179" y="483"/>
                  <a:pt x="191" y="470"/>
                  <a:pt x="206" y="470"/>
                </a:cubicBezTo>
                <a:close/>
                <a:moveTo>
                  <a:pt x="239" y="346"/>
                </a:moveTo>
                <a:cubicBezTo>
                  <a:pt x="239" y="346"/>
                  <a:pt x="239" y="346"/>
                  <a:pt x="239" y="346"/>
                </a:cubicBezTo>
                <a:cubicBezTo>
                  <a:pt x="451" y="346"/>
                  <a:pt x="451" y="346"/>
                  <a:pt x="451" y="346"/>
                </a:cubicBezTo>
                <a:cubicBezTo>
                  <a:pt x="420" y="291"/>
                  <a:pt x="420" y="291"/>
                  <a:pt x="420" y="291"/>
                </a:cubicBezTo>
                <a:cubicBezTo>
                  <a:pt x="417" y="286"/>
                  <a:pt x="415" y="281"/>
                  <a:pt x="415" y="276"/>
                </a:cubicBezTo>
                <a:cubicBezTo>
                  <a:pt x="415" y="53"/>
                  <a:pt x="415" y="53"/>
                  <a:pt x="415" y="53"/>
                </a:cubicBezTo>
                <a:cubicBezTo>
                  <a:pt x="275" y="53"/>
                  <a:pt x="275" y="53"/>
                  <a:pt x="275" y="53"/>
                </a:cubicBezTo>
                <a:cubicBezTo>
                  <a:pt x="275" y="276"/>
                  <a:pt x="275" y="276"/>
                  <a:pt x="275" y="276"/>
                </a:cubicBezTo>
                <a:cubicBezTo>
                  <a:pt x="275" y="276"/>
                  <a:pt x="275" y="276"/>
                  <a:pt x="275" y="276"/>
                </a:cubicBezTo>
                <a:cubicBezTo>
                  <a:pt x="275" y="280"/>
                  <a:pt x="274" y="285"/>
                  <a:pt x="271" y="289"/>
                </a:cubicBezTo>
                <a:cubicBezTo>
                  <a:pt x="239" y="346"/>
                  <a:pt x="239" y="346"/>
                  <a:pt x="239" y="346"/>
                </a:cubicBezTo>
                <a:close/>
                <a:moveTo>
                  <a:pt x="469" y="378"/>
                </a:moveTo>
                <a:cubicBezTo>
                  <a:pt x="469" y="378"/>
                  <a:pt x="469" y="378"/>
                  <a:pt x="469" y="378"/>
                </a:cubicBezTo>
                <a:cubicBezTo>
                  <a:pt x="221" y="378"/>
                  <a:pt x="221" y="378"/>
                  <a:pt x="221" y="378"/>
                </a:cubicBezTo>
                <a:cubicBezTo>
                  <a:pt x="69" y="644"/>
                  <a:pt x="69" y="644"/>
                  <a:pt x="69" y="644"/>
                </a:cubicBezTo>
                <a:cubicBezTo>
                  <a:pt x="621" y="644"/>
                  <a:pt x="621" y="644"/>
                  <a:pt x="621" y="644"/>
                </a:cubicBezTo>
                <a:cubicBezTo>
                  <a:pt x="469" y="378"/>
                  <a:pt x="469" y="378"/>
                  <a:pt x="469" y="378"/>
                </a:cubicBezTo>
                <a:close/>
                <a:moveTo>
                  <a:pt x="316" y="593"/>
                </a:moveTo>
                <a:cubicBezTo>
                  <a:pt x="316" y="593"/>
                  <a:pt x="316" y="593"/>
                  <a:pt x="316" y="593"/>
                </a:cubicBezTo>
                <a:cubicBezTo>
                  <a:pt x="307" y="593"/>
                  <a:pt x="300" y="586"/>
                  <a:pt x="300" y="577"/>
                </a:cubicBezTo>
                <a:cubicBezTo>
                  <a:pt x="300" y="568"/>
                  <a:pt x="307" y="561"/>
                  <a:pt x="316" y="561"/>
                </a:cubicBezTo>
                <a:cubicBezTo>
                  <a:pt x="374" y="561"/>
                  <a:pt x="374" y="561"/>
                  <a:pt x="374" y="561"/>
                </a:cubicBezTo>
                <a:cubicBezTo>
                  <a:pt x="383" y="561"/>
                  <a:pt x="391" y="568"/>
                  <a:pt x="391" y="577"/>
                </a:cubicBezTo>
                <a:cubicBezTo>
                  <a:pt x="391" y="586"/>
                  <a:pt x="383" y="593"/>
                  <a:pt x="374" y="593"/>
                </a:cubicBezTo>
                <a:cubicBezTo>
                  <a:pt x="316" y="593"/>
                  <a:pt x="316" y="593"/>
                  <a:pt x="316" y="593"/>
                </a:cubicBezTo>
                <a:close/>
                <a:moveTo>
                  <a:pt x="332" y="507"/>
                </a:moveTo>
                <a:cubicBezTo>
                  <a:pt x="332" y="507"/>
                  <a:pt x="332" y="507"/>
                  <a:pt x="332" y="507"/>
                </a:cubicBezTo>
                <a:cubicBezTo>
                  <a:pt x="323" y="507"/>
                  <a:pt x="316" y="500"/>
                  <a:pt x="316" y="491"/>
                </a:cubicBezTo>
                <a:cubicBezTo>
                  <a:pt x="316" y="482"/>
                  <a:pt x="323" y="475"/>
                  <a:pt x="332" y="475"/>
                </a:cubicBezTo>
                <a:cubicBezTo>
                  <a:pt x="358" y="475"/>
                  <a:pt x="358" y="475"/>
                  <a:pt x="358" y="475"/>
                </a:cubicBezTo>
                <a:cubicBezTo>
                  <a:pt x="367" y="475"/>
                  <a:pt x="374" y="482"/>
                  <a:pt x="374" y="491"/>
                </a:cubicBezTo>
                <a:cubicBezTo>
                  <a:pt x="374" y="500"/>
                  <a:pt x="367" y="507"/>
                  <a:pt x="358" y="507"/>
                </a:cubicBezTo>
                <a:cubicBezTo>
                  <a:pt x="332" y="507"/>
                  <a:pt x="332" y="507"/>
                  <a:pt x="332" y="507"/>
                </a:cubicBezTo>
                <a:close/>
                <a:moveTo>
                  <a:pt x="332" y="335"/>
                </a:moveTo>
                <a:cubicBezTo>
                  <a:pt x="332" y="335"/>
                  <a:pt x="332" y="335"/>
                  <a:pt x="332" y="335"/>
                </a:cubicBezTo>
                <a:cubicBezTo>
                  <a:pt x="323" y="335"/>
                  <a:pt x="316" y="328"/>
                  <a:pt x="316" y="319"/>
                </a:cubicBezTo>
                <a:cubicBezTo>
                  <a:pt x="316" y="310"/>
                  <a:pt x="323" y="303"/>
                  <a:pt x="332" y="303"/>
                </a:cubicBezTo>
                <a:cubicBezTo>
                  <a:pt x="358" y="303"/>
                  <a:pt x="358" y="303"/>
                  <a:pt x="358" y="303"/>
                </a:cubicBezTo>
                <a:cubicBezTo>
                  <a:pt x="367" y="303"/>
                  <a:pt x="374" y="310"/>
                  <a:pt x="374" y="319"/>
                </a:cubicBezTo>
                <a:cubicBezTo>
                  <a:pt x="374" y="328"/>
                  <a:pt x="367" y="335"/>
                  <a:pt x="358" y="335"/>
                </a:cubicBezTo>
                <a:cubicBezTo>
                  <a:pt x="332" y="335"/>
                  <a:pt x="332" y="335"/>
                  <a:pt x="332" y="335"/>
                </a:cubicBezTo>
                <a:close/>
                <a:moveTo>
                  <a:pt x="316" y="421"/>
                </a:moveTo>
                <a:cubicBezTo>
                  <a:pt x="316" y="421"/>
                  <a:pt x="316" y="421"/>
                  <a:pt x="316" y="421"/>
                </a:cubicBezTo>
                <a:cubicBezTo>
                  <a:pt x="307" y="421"/>
                  <a:pt x="300" y="414"/>
                  <a:pt x="300" y="405"/>
                </a:cubicBezTo>
                <a:cubicBezTo>
                  <a:pt x="300" y="396"/>
                  <a:pt x="307" y="389"/>
                  <a:pt x="316" y="389"/>
                </a:cubicBezTo>
                <a:cubicBezTo>
                  <a:pt x="374" y="389"/>
                  <a:pt x="374" y="389"/>
                  <a:pt x="374" y="389"/>
                </a:cubicBezTo>
                <a:cubicBezTo>
                  <a:pt x="383" y="389"/>
                  <a:pt x="391" y="396"/>
                  <a:pt x="391" y="405"/>
                </a:cubicBezTo>
                <a:cubicBezTo>
                  <a:pt x="391" y="414"/>
                  <a:pt x="383" y="421"/>
                  <a:pt x="374" y="421"/>
                </a:cubicBezTo>
                <a:cubicBezTo>
                  <a:pt x="316" y="421"/>
                  <a:pt x="316" y="421"/>
                  <a:pt x="316" y="421"/>
                </a:cubicBezTo>
                <a:close/>
                <a:moveTo>
                  <a:pt x="316" y="249"/>
                </a:moveTo>
                <a:cubicBezTo>
                  <a:pt x="316" y="249"/>
                  <a:pt x="316" y="249"/>
                  <a:pt x="316" y="249"/>
                </a:cubicBezTo>
                <a:cubicBezTo>
                  <a:pt x="307" y="249"/>
                  <a:pt x="300" y="242"/>
                  <a:pt x="300" y="234"/>
                </a:cubicBezTo>
                <a:cubicBezTo>
                  <a:pt x="300" y="224"/>
                  <a:pt x="307" y="217"/>
                  <a:pt x="316" y="217"/>
                </a:cubicBezTo>
                <a:cubicBezTo>
                  <a:pt x="374" y="217"/>
                  <a:pt x="374" y="217"/>
                  <a:pt x="374" y="217"/>
                </a:cubicBezTo>
                <a:cubicBezTo>
                  <a:pt x="383" y="217"/>
                  <a:pt x="391" y="224"/>
                  <a:pt x="391" y="234"/>
                </a:cubicBezTo>
                <a:cubicBezTo>
                  <a:pt x="391" y="242"/>
                  <a:pt x="383" y="249"/>
                  <a:pt x="374" y="249"/>
                </a:cubicBezTo>
                <a:cubicBezTo>
                  <a:pt x="316" y="249"/>
                  <a:pt x="316" y="249"/>
                  <a:pt x="316" y="249"/>
                </a:cubicBez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
        <p:nvSpPr>
          <p:cNvPr id="17" name="Freeform 79"/>
          <p:cNvSpPr>
            <a:spLocks noEditPoints="1"/>
          </p:cNvSpPr>
          <p:nvPr/>
        </p:nvSpPr>
        <p:spPr bwMode="auto">
          <a:xfrm>
            <a:off x="6805735" y="2559022"/>
            <a:ext cx="402856" cy="471332"/>
          </a:xfrm>
          <a:custGeom>
            <a:avLst/>
            <a:gdLst>
              <a:gd name="T0" fmla="*/ 380 w 611"/>
              <a:gd name="T1" fmla="*/ 32 h 715"/>
              <a:gd name="T2" fmla="*/ 495 w 611"/>
              <a:gd name="T3" fmla="*/ 81 h 715"/>
              <a:gd name="T4" fmla="*/ 511 w 611"/>
              <a:gd name="T5" fmla="*/ 98 h 715"/>
              <a:gd name="T6" fmla="*/ 585 w 611"/>
              <a:gd name="T7" fmla="*/ 112 h 715"/>
              <a:gd name="T8" fmla="*/ 611 w 611"/>
              <a:gd name="T9" fmla="*/ 139 h 715"/>
              <a:gd name="T10" fmla="*/ 585 w 611"/>
              <a:gd name="T11" fmla="*/ 715 h 715"/>
              <a:gd name="T12" fmla="*/ 27 w 611"/>
              <a:gd name="T13" fmla="*/ 715 h 715"/>
              <a:gd name="T14" fmla="*/ 0 w 611"/>
              <a:gd name="T15" fmla="*/ 688 h 715"/>
              <a:gd name="T16" fmla="*/ 27 w 611"/>
              <a:gd name="T17" fmla="*/ 112 h 715"/>
              <a:gd name="T18" fmla="*/ 101 w 611"/>
              <a:gd name="T19" fmla="*/ 112 h 715"/>
              <a:gd name="T20" fmla="*/ 117 w 611"/>
              <a:gd name="T21" fmla="*/ 81 h 715"/>
              <a:gd name="T22" fmla="*/ 203 w 611"/>
              <a:gd name="T23" fmla="*/ 81 h 715"/>
              <a:gd name="T24" fmla="*/ 306 w 611"/>
              <a:gd name="T25" fmla="*/ 0 h 715"/>
              <a:gd name="T26" fmla="*/ 422 w 611"/>
              <a:gd name="T27" fmla="*/ 308 h 715"/>
              <a:gd name="T28" fmla="*/ 460 w 611"/>
              <a:gd name="T29" fmla="*/ 346 h 715"/>
              <a:gd name="T30" fmla="*/ 242 w 611"/>
              <a:gd name="T31" fmla="*/ 526 h 715"/>
              <a:gd name="T32" fmla="*/ 152 w 611"/>
              <a:gd name="T33" fmla="*/ 436 h 715"/>
              <a:gd name="T34" fmla="*/ 190 w 611"/>
              <a:gd name="T35" fmla="*/ 398 h 715"/>
              <a:gd name="T36" fmla="*/ 422 w 611"/>
              <a:gd name="T37" fmla="*/ 308 h 715"/>
              <a:gd name="T38" fmla="*/ 375 w 611"/>
              <a:gd name="T39" fmla="*/ 81 h 715"/>
              <a:gd name="T40" fmla="*/ 306 w 611"/>
              <a:gd name="T41" fmla="*/ 32 h 715"/>
              <a:gd name="T42" fmla="*/ 237 w 611"/>
              <a:gd name="T43" fmla="*/ 81 h 715"/>
              <a:gd name="T44" fmla="*/ 375 w 611"/>
              <a:gd name="T45" fmla="*/ 81 h 715"/>
              <a:gd name="T46" fmla="*/ 511 w 611"/>
              <a:gd name="T47" fmla="*/ 165 h 715"/>
              <a:gd name="T48" fmla="*/ 495 w 611"/>
              <a:gd name="T49" fmla="*/ 197 h 715"/>
              <a:gd name="T50" fmla="*/ 306 w 611"/>
              <a:gd name="T51" fmla="*/ 197 h 715"/>
              <a:gd name="T52" fmla="*/ 101 w 611"/>
              <a:gd name="T53" fmla="*/ 180 h 715"/>
              <a:gd name="T54" fmla="*/ 101 w 611"/>
              <a:gd name="T55" fmla="*/ 165 h 715"/>
              <a:gd name="T56" fmla="*/ 54 w 611"/>
              <a:gd name="T57" fmla="*/ 662 h 715"/>
              <a:gd name="T58" fmla="*/ 558 w 611"/>
              <a:gd name="T59" fmla="*/ 165 h 715"/>
              <a:gd name="T60" fmla="*/ 306 w 611"/>
              <a:gd name="T61" fmla="*/ 113 h 715"/>
              <a:gd name="T62" fmla="*/ 133 w 611"/>
              <a:gd name="T63" fmla="*/ 113 h 715"/>
              <a:gd name="T64" fmla="*/ 133 w 611"/>
              <a:gd name="T65" fmla="*/ 165 h 715"/>
              <a:gd name="T66" fmla="*/ 479 w 611"/>
              <a:gd name="T67" fmla="*/ 165 h 715"/>
              <a:gd name="T68" fmla="*/ 479 w 611"/>
              <a:gd name="T69" fmla="*/ 113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1" h="715">
                <a:moveTo>
                  <a:pt x="306" y="0"/>
                </a:moveTo>
                <a:cubicBezTo>
                  <a:pt x="335" y="0"/>
                  <a:pt x="361" y="12"/>
                  <a:pt x="380" y="32"/>
                </a:cubicBezTo>
                <a:cubicBezTo>
                  <a:pt x="394" y="45"/>
                  <a:pt x="404" y="62"/>
                  <a:pt x="408" y="81"/>
                </a:cubicBezTo>
                <a:cubicBezTo>
                  <a:pt x="495" y="81"/>
                  <a:pt x="495" y="81"/>
                  <a:pt x="495" y="81"/>
                </a:cubicBezTo>
                <a:cubicBezTo>
                  <a:pt x="504" y="81"/>
                  <a:pt x="511" y="88"/>
                  <a:pt x="511" y="97"/>
                </a:cubicBezTo>
                <a:cubicBezTo>
                  <a:pt x="511" y="98"/>
                  <a:pt x="511" y="98"/>
                  <a:pt x="511" y="98"/>
                </a:cubicBezTo>
                <a:cubicBezTo>
                  <a:pt x="511" y="112"/>
                  <a:pt x="511" y="112"/>
                  <a:pt x="511" y="112"/>
                </a:cubicBezTo>
                <a:cubicBezTo>
                  <a:pt x="585" y="112"/>
                  <a:pt x="585" y="112"/>
                  <a:pt x="585" y="112"/>
                </a:cubicBezTo>
                <a:cubicBezTo>
                  <a:pt x="599" y="112"/>
                  <a:pt x="611" y="124"/>
                  <a:pt x="611" y="139"/>
                </a:cubicBezTo>
                <a:cubicBezTo>
                  <a:pt x="611" y="139"/>
                  <a:pt x="611" y="139"/>
                  <a:pt x="611" y="139"/>
                </a:cubicBezTo>
                <a:cubicBezTo>
                  <a:pt x="611" y="688"/>
                  <a:pt x="611" y="688"/>
                  <a:pt x="611" y="688"/>
                </a:cubicBezTo>
                <a:cubicBezTo>
                  <a:pt x="611" y="704"/>
                  <a:pt x="599" y="715"/>
                  <a:pt x="585" y="715"/>
                </a:cubicBezTo>
                <a:cubicBezTo>
                  <a:pt x="584" y="715"/>
                  <a:pt x="584" y="715"/>
                  <a:pt x="584" y="715"/>
                </a:cubicBezTo>
                <a:cubicBezTo>
                  <a:pt x="27" y="715"/>
                  <a:pt x="27" y="715"/>
                  <a:pt x="27" y="715"/>
                </a:cubicBezTo>
                <a:cubicBezTo>
                  <a:pt x="12" y="715"/>
                  <a:pt x="0" y="704"/>
                  <a:pt x="0" y="688"/>
                </a:cubicBezTo>
                <a:cubicBezTo>
                  <a:pt x="0" y="688"/>
                  <a:pt x="0" y="688"/>
                  <a:pt x="0" y="688"/>
                </a:cubicBezTo>
                <a:cubicBezTo>
                  <a:pt x="0" y="139"/>
                  <a:pt x="0" y="139"/>
                  <a:pt x="0" y="139"/>
                </a:cubicBezTo>
                <a:cubicBezTo>
                  <a:pt x="0" y="124"/>
                  <a:pt x="12" y="112"/>
                  <a:pt x="27" y="112"/>
                </a:cubicBezTo>
                <a:cubicBezTo>
                  <a:pt x="28" y="112"/>
                  <a:pt x="28" y="112"/>
                  <a:pt x="28" y="112"/>
                </a:cubicBezTo>
                <a:cubicBezTo>
                  <a:pt x="101" y="112"/>
                  <a:pt x="101" y="112"/>
                  <a:pt x="101" y="112"/>
                </a:cubicBezTo>
                <a:cubicBezTo>
                  <a:pt x="101" y="97"/>
                  <a:pt x="101" y="97"/>
                  <a:pt x="101" y="97"/>
                </a:cubicBezTo>
                <a:cubicBezTo>
                  <a:pt x="101" y="88"/>
                  <a:pt x="108" y="81"/>
                  <a:pt x="117" y="81"/>
                </a:cubicBezTo>
                <a:cubicBezTo>
                  <a:pt x="117" y="81"/>
                  <a:pt x="117" y="81"/>
                  <a:pt x="117" y="81"/>
                </a:cubicBezTo>
                <a:cubicBezTo>
                  <a:pt x="203" y="81"/>
                  <a:pt x="203" y="81"/>
                  <a:pt x="203" y="81"/>
                </a:cubicBezTo>
                <a:cubicBezTo>
                  <a:pt x="208" y="62"/>
                  <a:pt x="218" y="45"/>
                  <a:pt x="231" y="32"/>
                </a:cubicBezTo>
                <a:cubicBezTo>
                  <a:pt x="250" y="12"/>
                  <a:pt x="277" y="0"/>
                  <a:pt x="306" y="0"/>
                </a:cubicBezTo>
                <a:close/>
                <a:moveTo>
                  <a:pt x="422" y="308"/>
                </a:moveTo>
                <a:cubicBezTo>
                  <a:pt x="422" y="308"/>
                  <a:pt x="422" y="308"/>
                  <a:pt x="422" y="308"/>
                </a:cubicBezTo>
                <a:cubicBezTo>
                  <a:pt x="432" y="298"/>
                  <a:pt x="449" y="298"/>
                  <a:pt x="460" y="308"/>
                </a:cubicBezTo>
                <a:cubicBezTo>
                  <a:pt x="470" y="319"/>
                  <a:pt x="470" y="336"/>
                  <a:pt x="460" y="346"/>
                </a:cubicBezTo>
                <a:cubicBezTo>
                  <a:pt x="280" y="526"/>
                  <a:pt x="280" y="526"/>
                  <a:pt x="280" y="526"/>
                </a:cubicBezTo>
                <a:cubicBezTo>
                  <a:pt x="269" y="537"/>
                  <a:pt x="252" y="537"/>
                  <a:pt x="242" y="526"/>
                </a:cubicBezTo>
                <a:cubicBezTo>
                  <a:pt x="241" y="526"/>
                  <a:pt x="241" y="526"/>
                  <a:pt x="241" y="526"/>
                </a:cubicBezTo>
                <a:cubicBezTo>
                  <a:pt x="152" y="436"/>
                  <a:pt x="152" y="436"/>
                  <a:pt x="152" y="436"/>
                </a:cubicBezTo>
                <a:cubicBezTo>
                  <a:pt x="141" y="426"/>
                  <a:pt x="141" y="409"/>
                  <a:pt x="152" y="398"/>
                </a:cubicBezTo>
                <a:cubicBezTo>
                  <a:pt x="162" y="388"/>
                  <a:pt x="179" y="388"/>
                  <a:pt x="190" y="398"/>
                </a:cubicBezTo>
                <a:cubicBezTo>
                  <a:pt x="261" y="469"/>
                  <a:pt x="261" y="469"/>
                  <a:pt x="261" y="469"/>
                </a:cubicBezTo>
                <a:cubicBezTo>
                  <a:pt x="422" y="308"/>
                  <a:pt x="422" y="308"/>
                  <a:pt x="422" y="308"/>
                </a:cubicBezTo>
                <a:close/>
                <a:moveTo>
                  <a:pt x="375" y="81"/>
                </a:moveTo>
                <a:cubicBezTo>
                  <a:pt x="375" y="81"/>
                  <a:pt x="375" y="81"/>
                  <a:pt x="375" y="81"/>
                </a:cubicBezTo>
                <a:cubicBezTo>
                  <a:pt x="371" y="71"/>
                  <a:pt x="365" y="62"/>
                  <a:pt x="358" y="54"/>
                </a:cubicBezTo>
                <a:cubicBezTo>
                  <a:pt x="344" y="41"/>
                  <a:pt x="326" y="32"/>
                  <a:pt x="306" y="32"/>
                </a:cubicBezTo>
                <a:cubicBezTo>
                  <a:pt x="285" y="32"/>
                  <a:pt x="267" y="41"/>
                  <a:pt x="254" y="54"/>
                </a:cubicBezTo>
                <a:cubicBezTo>
                  <a:pt x="246" y="62"/>
                  <a:pt x="240" y="71"/>
                  <a:pt x="237" y="81"/>
                </a:cubicBezTo>
                <a:cubicBezTo>
                  <a:pt x="306" y="81"/>
                  <a:pt x="306" y="81"/>
                  <a:pt x="306" y="81"/>
                </a:cubicBezTo>
                <a:cubicBezTo>
                  <a:pt x="375" y="81"/>
                  <a:pt x="375" y="81"/>
                  <a:pt x="375" y="81"/>
                </a:cubicBezTo>
                <a:close/>
                <a:moveTo>
                  <a:pt x="511" y="165"/>
                </a:moveTo>
                <a:cubicBezTo>
                  <a:pt x="511" y="165"/>
                  <a:pt x="511" y="165"/>
                  <a:pt x="511" y="165"/>
                </a:cubicBezTo>
                <a:cubicBezTo>
                  <a:pt x="511" y="180"/>
                  <a:pt x="511" y="180"/>
                  <a:pt x="511" y="180"/>
                </a:cubicBezTo>
                <a:cubicBezTo>
                  <a:pt x="511" y="189"/>
                  <a:pt x="504" y="197"/>
                  <a:pt x="495" y="197"/>
                </a:cubicBezTo>
                <a:cubicBezTo>
                  <a:pt x="494" y="197"/>
                  <a:pt x="494" y="197"/>
                  <a:pt x="494" y="197"/>
                </a:cubicBezTo>
                <a:cubicBezTo>
                  <a:pt x="306" y="197"/>
                  <a:pt x="306" y="197"/>
                  <a:pt x="306" y="197"/>
                </a:cubicBezTo>
                <a:cubicBezTo>
                  <a:pt x="117" y="197"/>
                  <a:pt x="117" y="197"/>
                  <a:pt x="117" y="197"/>
                </a:cubicBezTo>
                <a:cubicBezTo>
                  <a:pt x="108" y="197"/>
                  <a:pt x="101" y="189"/>
                  <a:pt x="101" y="180"/>
                </a:cubicBezTo>
                <a:cubicBezTo>
                  <a:pt x="101" y="180"/>
                  <a:pt x="101" y="180"/>
                  <a:pt x="101" y="180"/>
                </a:cubicBezTo>
                <a:cubicBezTo>
                  <a:pt x="101" y="165"/>
                  <a:pt x="101" y="165"/>
                  <a:pt x="101" y="165"/>
                </a:cubicBezTo>
                <a:cubicBezTo>
                  <a:pt x="54" y="165"/>
                  <a:pt x="54" y="165"/>
                  <a:pt x="54" y="165"/>
                </a:cubicBezTo>
                <a:cubicBezTo>
                  <a:pt x="54" y="662"/>
                  <a:pt x="54" y="662"/>
                  <a:pt x="54" y="662"/>
                </a:cubicBezTo>
                <a:cubicBezTo>
                  <a:pt x="558" y="662"/>
                  <a:pt x="558" y="662"/>
                  <a:pt x="558" y="662"/>
                </a:cubicBezTo>
                <a:cubicBezTo>
                  <a:pt x="558" y="165"/>
                  <a:pt x="558" y="165"/>
                  <a:pt x="558" y="165"/>
                </a:cubicBezTo>
                <a:cubicBezTo>
                  <a:pt x="511" y="165"/>
                  <a:pt x="511" y="165"/>
                  <a:pt x="511" y="165"/>
                </a:cubicBezTo>
                <a:close/>
                <a:moveTo>
                  <a:pt x="306" y="113"/>
                </a:moveTo>
                <a:cubicBezTo>
                  <a:pt x="306" y="113"/>
                  <a:pt x="306" y="113"/>
                  <a:pt x="306" y="113"/>
                </a:cubicBezTo>
                <a:cubicBezTo>
                  <a:pt x="133" y="113"/>
                  <a:pt x="133" y="113"/>
                  <a:pt x="133" y="113"/>
                </a:cubicBezTo>
                <a:cubicBezTo>
                  <a:pt x="133" y="139"/>
                  <a:pt x="133" y="139"/>
                  <a:pt x="133" y="139"/>
                </a:cubicBezTo>
                <a:cubicBezTo>
                  <a:pt x="133" y="165"/>
                  <a:pt x="133" y="165"/>
                  <a:pt x="133" y="165"/>
                </a:cubicBezTo>
                <a:cubicBezTo>
                  <a:pt x="306" y="165"/>
                  <a:pt x="306" y="165"/>
                  <a:pt x="306" y="165"/>
                </a:cubicBezTo>
                <a:cubicBezTo>
                  <a:pt x="479" y="165"/>
                  <a:pt x="479" y="165"/>
                  <a:pt x="479" y="165"/>
                </a:cubicBezTo>
                <a:cubicBezTo>
                  <a:pt x="479" y="139"/>
                  <a:pt x="479" y="139"/>
                  <a:pt x="479" y="139"/>
                </a:cubicBezTo>
                <a:cubicBezTo>
                  <a:pt x="479" y="113"/>
                  <a:pt x="479" y="113"/>
                  <a:pt x="479" y="113"/>
                </a:cubicBezTo>
                <a:cubicBezTo>
                  <a:pt x="306" y="113"/>
                  <a:pt x="306" y="113"/>
                  <a:pt x="306" y="113"/>
                </a:cubicBez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2F2F2F"/>
              </a:solidFill>
              <a:effectLst/>
              <a:uLnTx/>
              <a:uFillTx/>
              <a:cs typeface="+mn-ea"/>
              <a:sym typeface="+mn-lt"/>
            </a:endParaRPr>
          </a:p>
        </p:txBody>
      </p:sp>
    </p:spTree>
  </p:cSld>
  <p:clrMapOvr>
    <a:masterClrMapping/>
  </p:clrMapOvr>
  <p:transition spd="med">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9" name="任意多边形 8"/>
          <p:cNvSpPr/>
          <p:nvPr/>
        </p:nvSpPr>
        <p:spPr>
          <a:xfrm>
            <a:off x="812800" y="624114"/>
            <a:ext cx="10580914" cy="5660572"/>
          </a:xfrm>
          <a:custGeom>
            <a:avLst/>
            <a:gdLst/>
            <a:ahLst/>
            <a:cxnLst/>
            <a:rect l="l" t="t" r="r" b="b"/>
            <a:pathLst>
              <a:path w="10580914" h="5660572">
                <a:moveTo>
                  <a:pt x="4840914" y="2078637"/>
                </a:moveTo>
                <a:cubicBezTo>
                  <a:pt x="4944806" y="2078637"/>
                  <a:pt x="4996751" y="2210043"/>
                  <a:pt x="4996751" y="2472855"/>
                </a:cubicBezTo>
                <a:cubicBezTo>
                  <a:pt x="4996751" y="2734718"/>
                  <a:pt x="4943382" y="2865649"/>
                  <a:pt x="4836645" y="2865649"/>
                </a:cubicBezTo>
                <a:cubicBezTo>
                  <a:pt x="4728010" y="2865649"/>
                  <a:pt x="4673692" y="2738513"/>
                  <a:pt x="4673692" y="2484240"/>
                </a:cubicBezTo>
                <a:cubicBezTo>
                  <a:pt x="4673692" y="2213838"/>
                  <a:pt x="4729433" y="2078637"/>
                  <a:pt x="4840914" y="2078637"/>
                </a:cubicBezTo>
                <a:close/>
                <a:moveTo>
                  <a:pt x="5702820" y="1902164"/>
                </a:moveTo>
                <a:cubicBezTo>
                  <a:pt x="5599877" y="1902164"/>
                  <a:pt x="5510455" y="1921851"/>
                  <a:pt x="5434552" y="1961226"/>
                </a:cubicBezTo>
                <a:lnTo>
                  <a:pt x="5434552" y="2151219"/>
                </a:lnTo>
                <a:cubicBezTo>
                  <a:pt x="5504288" y="2102831"/>
                  <a:pt x="5576158" y="2078637"/>
                  <a:pt x="5650162" y="2078637"/>
                </a:cubicBezTo>
                <a:cubicBezTo>
                  <a:pt x="5763542" y="2078637"/>
                  <a:pt x="5820231" y="2125602"/>
                  <a:pt x="5820231" y="2219531"/>
                </a:cubicBezTo>
                <a:cubicBezTo>
                  <a:pt x="5820231" y="2319153"/>
                  <a:pt x="5746226" y="2368963"/>
                  <a:pt x="5598217" y="2368963"/>
                </a:cubicBezTo>
                <a:lnTo>
                  <a:pt x="5507846" y="2368963"/>
                </a:lnTo>
                <a:lnTo>
                  <a:pt x="5507846" y="2546148"/>
                </a:lnTo>
                <a:lnTo>
                  <a:pt x="5606044" y="2546148"/>
                </a:lnTo>
                <a:cubicBezTo>
                  <a:pt x="5684319" y="2546148"/>
                  <a:pt x="5745159" y="2559905"/>
                  <a:pt x="5788566" y="2587420"/>
                </a:cubicBezTo>
                <a:cubicBezTo>
                  <a:pt x="5831972" y="2614935"/>
                  <a:pt x="5853676" y="2654783"/>
                  <a:pt x="5853676" y="2706966"/>
                </a:cubicBezTo>
                <a:cubicBezTo>
                  <a:pt x="5853676" y="2757726"/>
                  <a:pt x="5835412" y="2796863"/>
                  <a:pt x="5798884" y="2824378"/>
                </a:cubicBezTo>
                <a:cubicBezTo>
                  <a:pt x="5762356" y="2851892"/>
                  <a:pt x="5713019" y="2865649"/>
                  <a:pt x="5650874" y="2865649"/>
                </a:cubicBezTo>
                <a:cubicBezTo>
                  <a:pt x="5552675" y="2865649"/>
                  <a:pt x="5466811" y="2838135"/>
                  <a:pt x="5393281" y="2783106"/>
                </a:cubicBezTo>
                <a:lnTo>
                  <a:pt x="5393281" y="2985907"/>
                </a:lnTo>
                <a:cubicBezTo>
                  <a:pt x="5462541" y="3023384"/>
                  <a:pt x="5553861" y="3042122"/>
                  <a:pt x="5667240" y="3042122"/>
                </a:cubicBezTo>
                <a:cubicBezTo>
                  <a:pt x="5794851" y="3042122"/>
                  <a:pt x="5896964" y="3012710"/>
                  <a:pt x="5973578" y="2953886"/>
                </a:cubicBezTo>
                <a:cubicBezTo>
                  <a:pt x="6050192" y="2895062"/>
                  <a:pt x="6088499" y="2813229"/>
                  <a:pt x="6088499" y="2708389"/>
                </a:cubicBezTo>
                <a:cubicBezTo>
                  <a:pt x="6088499" y="2640077"/>
                  <a:pt x="6065491" y="2582083"/>
                  <a:pt x="6019475" y="2534407"/>
                </a:cubicBezTo>
                <a:cubicBezTo>
                  <a:pt x="5973459" y="2486731"/>
                  <a:pt x="5912026" y="2458623"/>
                  <a:pt x="5835174" y="2450084"/>
                </a:cubicBezTo>
                <a:lnTo>
                  <a:pt x="5835174" y="2446526"/>
                </a:lnTo>
                <a:cubicBezTo>
                  <a:pt x="5981286" y="2409524"/>
                  <a:pt x="6054342" y="2318915"/>
                  <a:pt x="6054342" y="2174701"/>
                </a:cubicBezTo>
                <a:cubicBezTo>
                  <a:pt x="6054342" y="2089311"/>
                  <a:pt x="6021847" y="2022540"/>
                  <a:pt x="5956855" y="1974390"/>
                </a:cubicBezTo>
                <a:cubicBezTo>
                  <a:pt x="5891864" y="1926239"/>
                  <a:pt x="5807185" y="1902164"/>
                  <a:pt x="5702820" y="1902164"/>
                </a:cubicBezTo>
                <a:close/>
                <a:moveTo>
                  <a:pt x="4850877" y="1902164"/>
                </a:moveTo>
                <a:cubicBezTo>
                  <a:pt x="4718047" y="1902164"/>
                  <a:pt x="4616528" y="1952449"/>
                  <a:pt x="4546318" y="2053020"/>
                </a:cubicBezTo>
                <a:cubicBezTo>
                  <a:pt x="4476109" y="2153591"/>
                  <a:pt x="4441004" y="2299228"/>
                  <a:pt x="4441004" y="2489933"/>
                </a:cubicBezTo>
                <a:cubicBezTo>
                  <a:pt x="4441004" y="2858059"/>
                  <a:pt x="4570512" y="3042122"/>
                  <a:pt x="4829529" y="3042122"/>
                </a:cubicBezTo>
                <a:cubicBezTo>
                  <a:pt x="4959512" y="3042122"/>
                  <a:pt x="5058896" y="2991956"/>
                  <a:pt x="5127683" y="2891622"/>
                </a:cubicBezTo>
                <a:cubicBezTo>
                  <a:pt x="5196469" y="2791289"/>
                  <a:pt x="5230863" y="2648853"/>
                  <a:pt x="5230863" y="2464316"/>
                </a:cubicBezTo>
                <a:cubicBezTo>
                  <a:pt x="5230863" y="2089548"/>
                  <a:pt x="5104201" y="1902164"/>
                  <a:pt x="4850877" y="1902164"/>
                </a:cubicBezTo>
                <a:close/>
                <a:moveTo>
                  <a:pt x="0" y="0"/>
                </a:moveTo>
                <a:lnTo>
                  <a:pt x="10580914" y="0"/>
                </a:lnTo>
                <a:lnTo>
                  <a:pt x="10580914" y="5660572"/>
                </a:lnTo>
                <a:lnTo>
                  <a:pt x="0" y="566057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p:cNvSpPr txBox="1"/>
          <p:nvPr/>
        </p:nvSpPr>
        <p:spPr>
          <a:xfrm>
            <a:off x="4870449" y="39984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latin typeface="+mj-ea"/>
                <a:ea typeface="+mj-ea"/>
              </a:rPr>
              <a:t>文本标题</a:t>
            </a:r>
            <a:endParaRPr lang="zh-CN" altLang="en-US" b="1" spc="100">
              <a:solidFill>
                <a:schemeClr val="tx1">
                  <a:lumMod val="85000"/>
                  <a:lumOff val="15000"/>
                </a:schemeClr>
              </a:solidFill>
              <a:latin typeface="+mj-ea"/>
              <a:ea typeface="+mj-ea"/>
            </a:endParaRPr>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0"/>
            <a:ext cx="12192000" cy="6858000"/>
            <a:chOff x="0" y="0"/>
            <a:chExt cx="12192000" cy="6858000"/>
          </a:xfrm>
        </p:grpSpPr>
        <p:pic>
          <p:nvPicPr>
            <p:cNvPr id="14" name="图片 1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5" name="矩形 14"/>
            <p:cNvSpPr/>
            <p:nvPr/>
          </p:nvSpPr>
          <p:spPr>
            <a:xfrm>
              <a:off x="288723" y="247650"/>
              <a:ext cx="116365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 name="矩形 3"/>
          <p:cNvSpPr/>
          <p:nvPr/>
        </p:nvSpPr>
        <p:spPr>
          <a:xfrm>
            <a:off x="1680043" y="1868629"/>
            <a:ext cx="749300" cy="985520"/>
          </a:xfrm>
          <a:prstGeom prst="rect">
            <a:avLst/>
          </a:prstGeom>
          <a:solidFill>
            <a:srgbClr val="6E9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5" name="文本框 22"/>
          <p:cNvSpPr txBox="1"/>
          <p:nvPr/>
        </p:nvSpPr>
        <p:spPr>
          <a:xfrm flipH="1">
            <a:off x="2583648" y="2017854"/>
            <a:ext cx="3924300" cy="569964"/>
          </a:xfrm>
          <a:prstGeom prst="rect">
            <a:avLst/>
          </a:prstGeom>
          <a:noFill/>
          <a:ln w="9525">
            <a:noFill/>
            <a:miter/>
          </a:ln>
          <a:effectLst>
            <a:outerShdw sx="999" sy="999" algn="ctr" rotWithShape="0">
              <a:srgbClr val="000000"/>
            </a:outerShdw>
          </a:effectLst>
        </p:spPr>
        <p:txBody>
          <a:bodyPr wrap="square" anchor="t">
            <a:spAutoFit/>
          </a:bodyPr>
          <a:lstStyle/>
          <a:p>
            <a:pPr defTabSz="1450340">
              <a:lnSpc>
                <a:spcPct val="150000"/>
              </a:lnSpc>
            </a:pPr>
            <a:r>
              <a:rPr lang="zh-CN" altLang="en-US" sz="1100" dirty="0">
                <a:solidFill>
                  <a:schemeClr val="tx1">
                    <a:lumMod val="85000"/>
                    <a:lumOff val="15000"/>
                  </a:schemeClr>
                </a:solidFill>
                <a:cs typeface="+mn-ea"/>
                <a:sym typeface="+mn-lt"/>
              </a:rPr>
              <a:t>您的内容打在这里，或者通过复制您的文本后，在此框中选择粘贴，并选择只保留文字</a:t>
            </a:r>
            <a:r>
              <a:rPr lang="en-US" altLang="zh-CN" sz="1100" dirty="0">
                <a:solidFill>
                  <a:schemeClr val="tx1">
                    <a:lumMod val="85000"/>
                    <a:lumOff val="15000"/>
                  </a:schemeClr>
                </a:solidFill>
                <a:cs typeface="+mn-ea"/>
                <a:sym typeface="+mn-lt"/>
              </a:rPr>
              <a:t>,</a:t>
            </a:r>
            <a:r>
              <a:rPr lang="zh-CN" altLang="en-US" sz="1100" dirty="0">
                <a:solidFill>
                  <a:schemeClr val="tx1">
                    <a:lumMod val="85000"/>
                    <a:lumOff val="15000"/>
                  </a:schemeClr>
                </a:solidFill>
                <a:cs typeface="+mn-ea"/>
                <a:sym typeface="+mn-lt"/>
              </a:rPr>
              <a:t>您的内容打在这里。</a:t>
            </a:r>
            <a:endParaRPr lang="en-US" altLang="zh-CN" sz="1100" dirty="0">
              <a:solidFill>
                <a:schemeClr val="tx1">
                  <a:lumMod val="85000"/>
                  <a:lumOff val="15000"/>
                </a:schemeClr>
              </a:solidFill>
              <a:cs typeface="+mn-ea"/>
              <a:sym typeface="+mn-lt"/>
            </a:endParaRPr>
          </a:p>
        </p:txBody>
      </p:sp>
      <p:sp>
        <p:nvSpPr>
          <p:cNvPr id="6" name="矩形 5"/>
          <p:cNvSpPr/>
          <p:nvPr/>
        </p:nvSpPr>
        <p:spPr>
          <a:xfrm>
            <a:off x="1680043" y="4192094"/>
            <a:ext cx="749300" cy="985520"/>
          </a:xfrm>
          <a:prstGeom prst="rect">
            <a:avLst/>
          </a:prstGeom>
          <a:solidFill>
            <a:srgbClr val="6E9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7" name="文本框 22"/>
          <p:cNvSpPr txBox="1"/>
          <p:nvPr/>
        </p:nvSpPr>
        <p:spPr>
          <a:xfrm flipH="1">
            <a:off x="2583648" y="4310204"/>
            <a:ext cx="3924300" cy="569964"/>
          </a:xfrm>
          <a:prstGeom prst="rect">
            <a:avLst/>
          </a:prstGeom>
          <a:noFill/>
          <a:ln w="9525">
            <a:noFill/>
            <a:miter/>
          </a:ln>
          <a:effectLst>
            <a:outerShdw sx="999" sy="999" algn="ctr" rotWithShape="0">
              <a:srgbClr val="000000"/>
            </a:outerShdw>
          </a:effectLst>
        </p:spPr>
        <p:txBody>
          <a:bodyPr wrap="square" anchor="t">
            <a:spAutoFit/>
          </a:bodyPr>
          <a:lstStyle/>
          <a:p>
            <a:pPr defTabSz="1450340">
              <a:lnSpc>
                <a:spcPct val="150000"/>
              </a:lnSpc>
            </a:pPr>
            <a:r>
              <a:rPr lang="zh-CN" altLang="en-US" sz="1100" dirty="0">
                <a:solidFill>
                  <a:schemeClr val="tx1">
                    <a:lumMod val="85000"/>
                    <a:lumOff val="15000"/>
                  </a:schemeClr>
                </a:solidFill>
                <a:cs typeface="+mn-ea"/>
                <a:sym typeface="+mn-lt"/>
              </a:rPr>
              <a:t>您的内容打在这里，或者通过复制您的文本后，在此框中选择粘贴，并选择只保留文字</a:t>
            </a:r>
            <a:r>
              <a:rPr lang="en-US" altLang="zh-CN" sz="1100" dirty="0">
                <a:solidFill>
                  <a:schemeClr val="tx1">
                    <a:lumMod val="85000"/>
                    <a:lumOff val="15000"/>
                  </a:schemeClr>
                </a:solidFill>
                <a:cs typeface="+mn-ea"/>
                <a:sym typeface="+mn-lt"/>
              </a:rPr>
              <a:t>,</a:t>
            </a:r>
            <a:r>
              <a:rPr lang="zh-CN" altLang="en-US" sz="1100" dirty="0">
                <a:solidFill>
                  <a:schemeClr val="tx1">
                    <a:lumMod val="85000"/>
                    <a:lumOff val="15000"/>
                  </a:schemeClr>
                </a:solidFill>
                <a:cs typeface="+mn-ea"/>
                <a:sym typeface="+mn-lt"/>
              </a:rPr>
              <a:t>您的内容打在这里</a:t>
            </a:r>
            <a:endParaRPr lang="en-US" altLang="zh-CN" sz="1100" dirty="0">
              <a:solidFill>
                <a:schemeClr val="tx1">
                  <a:lumMod val="85000"/>
                  <a:lumOff val="15000"/>
                </a:schemeClr>
              </a:solidFill>
              <a:cs typeface="+mn-ea"/>
              <a:sym typeface="+mn-lt"/>
            </a:endParaRPr>
          </a:p>
        </p:txBody>
      </p:sp>
      <p:sp>
        <p:nvSpPr>
          <p:cNvPr id="8" name="矩形 7"/>
          <p:cNvSpPr/>
          <p:nvPr/>
        </p:nvSpPr>
        <p:spPr>
          <a:xfrm flipH="1">
            <a:off x="10395585" y="3104974"/>
            <a:ext cx="749300" cy="985520"/>
          </a:xfrm>
          <a:prstGeom prst="rect">
            <a:avLst/>
          </a:prstGeom>
          <a:solidFill>
            <a:srgbClr val="6E91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9" name="文本框 22"/>
          <p:cNvSpPr txBox="1"/>
          <p:nvPr/>
        </p:nvSpPr>
        <p:spPr>
          <a:xfrm>
            <a:off x="6316980" y="3223084"/>
            <a:ext cx="3924300" cy="569964"/>
          </a:xfrm>
          <a:prstGeom prst="rect">
            <a:avLst/>
          </a:prstGeom>
          <a:noFill/>
          <a:ln w="9525">
            <a:noFill/>
            <a:miter/>
          </a:ln>
          <a:effectLst>
            <a:outerShdw sx="999" sy="999" algn="ctr" rotWithShape="0">
              <a:srgbClr val="000000"/>
            </a:outerShdw>
          </a:effectLst>
        </p:spPr>
        <p:txBody>
          <a:bodyPr wrap="square" anchor="t">
            <a:spAutoFit/>
          </a:bodyPr>
          <a:lstStyle/>
          <a:p>
            <a:pPr algn="r" defTabSz="1450340">
              <a:lnSpc>
                <a:spcPct val="150000"/>
              </a:lnSpc>
            </a:pPr>
            <a:r>
              <a:rPr lang="zh-CN" altLang="en-US" sz="1100" dirty="0">
                <a:solidFill>
                  <a:schemeClr val="tx1">
                    <a:lumMod val="85000"/>
                    <a:lumOff val="15000"/>
                  </a:schemeClr>
                </a:solidFill>
                <a:cs typeface="+mn-ea"/>
                <a:sym typeface="+mn-lt"/>
              </a:rPr>
              <a:t>您的内容打在这里，或者通过复制您的文本后，在此框中选择粘贴，并选择只保留文字</a:t>
            </a:r>
            <a:r>
              <a:rPr lang="en-US" altLang="zh-CN" sz="1100" dirty="0">
                <a:solidFill>
                  <a:schemeClr val="tx1">
                    <a:lumMod val="85000"/>
                    <a:lumOff val="15000"/>
                  </a:schemeClr>
                </a:solidFill>
                <a:cs typeface="+mn-ea"/>
                <a:sym typeface="+mn-lt"/>
              </a:rPr>
              <a:t>,</a:t>
            </a:r>
            <a:r>
              <a:rPr lang="zh-CN" altLang="en-US" sz="1100" dirty="0">
                <a:solidFill>
                  <a:schemeClr val="tx1">
                    <a:lumMod val="85000"/>
                    <a:lumOff val="15000"/>
                  </a:schemeClr>
                </a:solidFill>
                <a:cs typeface="+mn-ea"/>
                <a:sym typeface="+mn-lt"/>
              </a:rPr>
              <a:t>您的内容打在这里</a:t>
            </a:r>
            <a:endParaRPr lang="en-US" altLang="zh-CN" sz="1100" dirty="0">
              <a:solidFill>
                <a:schemeClr val="tx1">
                  <a:lumMod val="85000"/>
                  <a:lumOff val="15000"/>
                </a:schemeClr>
              </a:solidFill>
              <a:cs typeface="+mn-ea"/>
              <a:sym typeface="+mn-lt"/>
            </a:endParaRPr>
          </a:p>
        </p:txBody>
      </p:sp>
      <p:sp>
        <p:nvSpPr>
          <p:cNvPr id="10" name="1"/>
          <p:cNvSpPr/>
          <p:nvPr/>
        </p:nvSpPr>
        <p:spPr>
          <a:xfrm>
            <a:off x="1805496" y="4437839"/>
            <a:ext cx="431800" cy="467995"/>
          </a:xfrm>
          <a:custGeom>
            <a:avLst/>
            <a:gdLst>
              <a:gd name="connsiteX0" fmla="*/ 1638300 w 4396363"/>
              <a:gd name="connsiteY0" fmla="*/ 558403 h 5128349"/>
              <a:gd name="connsiteX1" fmla="*/ 558403 w 4396363"/>
              <a:gd name="connsiteY1" fmla="*/ 1638300 h 5128349"/>
              <a:gd name="connsiteX2" fmla="*/ 1638300 w 4396363"/>
              <a:gd name="connsiteY2" fmla="*/ 2718197 h 5128349"/>
              <a:gd name="connsiteX3" fmla="*/ 2718197 w 4396363"/>
              <a:gd name="connsiteY3" fmla="*/ 1638300 h 5128349"/>
              <a:gd name="connsiteX4" fmla="*/ 1638300 w 4396363"/>
              <a:gd name="connsiteY4" fmla="*/ 558403 h 5128349"/>
              <a:gd name="connsiteX5" fmla="*/ 1638300 w 4396363"/>
              <a:gd name="connsiteY5" fmla="*/ 0 h 5128349"/>
              <a:gd name="connsiteX6" fmla="*/ 3276600 w 4396363"/>
              <a:gd name="connsiteY6" fmla="*/ 1638300 h 5128349"/>
              <a:gd name="connsiteX7" fmla="*/ 2902492 w 4396363"/>
              <a:gd name="connsiteY7" fmla="*/ 2680411 h 5128349"/>
              <a:gd name="connsiteX8" fmla="*/ 2816386 w 4396363"/>
              <a:gd name="connsiteY8" fmla="*/ 2775151 h 5128349"/>
              <a:gd name="connsiteX9" fmla="*/ 2928393 w 4396363"/>
              <a:gd name="connsiteY9" fmla="*/ 2923790 h 5128349"/>
              <a:gd name="connsiteX10" fmla="*/ 2942554 w 4396363"/>
              <a:gd name="connsiteY10" fmla="*/ 2913119 h 5128349"/>
              <a:gd name="connsiteX11" fmla="*/ 3136485 w 4396363"/>
              <a:gd name="connsiteY11" fmla="*/ 2942400 h 5128349"/>
              <a:gd name="connsiteX12" fmla="*/ 4367683 w 4396363"/>
              <a:gd name="connsiteY12" fmla="*/ 4576254 h 5128349"/>
              <a:gd name="connsiteX13" fmla="*/ 4342375 w 4396363"/>
              <a:gd name="connsiteY13" fmla="*/ 4770744 h 5128349"/>
              <a:gd name="connsiteX14" fmla="*/ 3903910 w 4396363"/>
              <a:gd name="connsiteY14" fmla="*/ 5101151 h 5128349"/>
              <a:gd name="connsiteX15" fmla="*/ 3709978 w 4396363"/>
              <a:gd name="connsiteY15" fmla="*/ 5071870 h 5128349"/>
              <a:gd name="connsiteX16" fmla="*/ 2478781 w 4396363"/>
              <a:gd name="connsiteY16" fmla="*/ 3438015 h 5128349"/>
              <a:gd name="connsiteX17" fmla="*/ 2504089 w 4396363"/>
              <a:gd name="connsiteY17" fmla="*/ 3243526 h 5128349"/>
              <a:gd name="connsiteX18" fmla="*/ 2518249 w 4396363"/>
              <a:gd name="connsiteY18" fmla="*/ 3232855 h 5128349"/>
              <a:gd name="connsiteX19" fmla="*/ 2406738 w 4396363"/>
              <a:gd name="connsiteY19" fmla="*/ 3084875 h 5128349"/>
              <a:gd name="connsiteX20" fmla="*/ 2276001 w 4396363"/>
              <a:gd name="connsiteY20" fmla="*/ 3147854 h 5128349"/>
              <a:gd name="connsiteX21" fmla="*/ 1638300 w 4396363"/>
              <a:gd name="connsiteY21" fmla="*/ 3276600 h 5128349"/>
              <a:gd name="connsiteX22" fmla="*/ 0 w 4396363"/>
              <a:gd name="connsiteY22" fmla="*/ 1638300 h 5128349"/>
              <a:gd name="connsiteX23" fmla="*/ 1638300 w 4396363"/>
              <a:gd name="connsiteY23" fmla="*/ 0 h 512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6363" h="5128349">
                <a:moveTo>
                  <a:pt x="1638300" y="558403"/>
                </a:moveTo>
                <a:cubicBezTo>
                  <a:pt x="1041889" y="558403"/>
                  <a:pt x="558403" y="1041889"/>
                  <a:pt x="558403" y="1638300"/>
                </a:cubicBezTo>
                <a:cubicBezTo>
                  <a:pt x="558403" y="2234711"/>
                  <a:pt x="1041889" y="2718197"/>
                  <a:pt x="1638300" y="2718197"/>
                </a:cubicBezTo>
                <a:cubicBezTo>
                  <a:pt x="2234711" y="2718197"/>
                  <a:pt x="2718197" y="2234711"/>
                  <a:pt x="2718197" y="1638300"/>
                </a:cubicBezTo>
                <a:cubicBezTo>
                  <a:pt x="2718197" y="1041889"/>
                  <a:pt x="2234711" y="558403"/>
                  <a:pt x="1638300" y="558403"/>
                </a:cubicBezTo>
                <a:close/>
                <a:moveTo>
                  <a:pt x="1638300" y="0"/>
                </a:moveTo>
                <a:cubicBezTo>
                  <a:pt x="2543108" y="0"/>
                  <a:pt x="3276600" y="733492"/>
                  <a:pt x="3276600" y="1638300"/>
                </a:cubicBezTo>
                <a:cubicBezTo>
                  <a:pt x="3276600" y="2034154"/>
                  <a:pt x="3136205" y="2397216"/>
                  <a:pt x="2902492" y="2680411"/>
                </a:cubicBezTo>
                <a:lnTo>
                  <a:pt x="2816386" y="2775151"/>
                </a:lnTo>
                <a:lnTo>
                  <a:pt x="2928393" y="2923790"/>
                </a:lnTo>
                <a:lnTo>
                  <a:pt x="2942554" y="2913119"/>
                </a:lnTo>
                <a:cubicBezTo>
                  <a:pt x="3003095" y="2867498"/>
                  <a:pt x="3089921" y="2880607"/>
                  <a:pt x="3136485" y="2942400"/>
                </a:cubicBezTo>
                <a:lnTo>
                  <a:pt x="4367683" y="4576254"/>
                </a:lnTo>
                <a:cubicBezTo>
                  <a:pt x="4414247" y="4638047"/>
                  <a:pt x="4402916" y="4725123"/>
                  <a:pt x="4342375" y="4770744"/>
                </a:cubicBezTo>
                <a:lnTo>
                  <a:pt x="3903910" y="5101151"/>
                </a:lnTo>
                <a:cubicBezTo>
                  <a:pt x="3843369" y="5146772"/>
                  <a:pt x="3756543" y="5133662"/>
                  <a:pt x="3709978" y="5071870"/>
                </a:cubicBezTo>
                <a:lnTo>
                  <a:pt x="2478781" y="3438015"/>
                </a:lnTo>
                <a:cubicBezTo>
                  <a:pt x="2432217" y="3376223"/>
                  <a:pt x="2443548" y="3289147"/>
                  <a:pt x="2504089" y="3243526"/>
                </a:cubicBezTo>
                <a:lnTo>
                  <a:pt x="2518249" y="3232855"/>
                </a:lnTo>
                <a:lnTo>
                  <a:pt x="2406738" y="3084875"/>
                </a:lnTo>
                <a:lnTo>
                  <a:pt x="2276001" y="3147854"/>
                </a:lnTo>
                <a:cubicBezTo>
                  <a:pt x="2079997" y="3230757"/>
                  <a:pt x="1864502" y="3276600"/>
                  <a:pt x="1638300" y="3276600"/>
                </a:cubicBezTo>
                <a:cubicBezTo>
                  <a:pt x="733492" y="3276600"/>
                  <a:pt x="0" y="2543108"/>
                  <a:pt x="0" y="1638300"/>
                </a:cubicBezTo>
                <a:cubicBezTo>
                  <a:pt x="0" y="733492"/>
                  <a:pt x="733492" y="0"/>
                  <a:pt x="16383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400">
              <a:solidFill>
                <a:schemeClr val="tx1"/>
              </a:solidFill>
              <a:cs typeface="+mn-ea"/>
              <a:sym typeface="+mn-lt"/>
            </a:endParaRPr>
          </a:p>
        </p:txBody>
      </p:sp>
      <p:sp>
        <p:nvSpPr>
          <p:cNvPr id="11" name="1"/>
          <p:cNvSpPr/>
          <p:nvPr/>
        </p:nvSpPr>
        <p:spPr bwMode="auto">
          <a:xfrm>
            <a:off x="1789800" y="2118184"/>
            <a:ext cx="460375" cy="460375"/>
          </a:xfrm>
          <a:custGeom>
            <a:avLst/>
            <a:gdLst>
              <a:gd name="T0" fmla="*/ 1166395 w 3845"/>
              <a:gd name="T1" fmla="*/ 911373 h 3810"/>
              <a:gd name="T2" fmla="*/ 1340582 w 3845"/>
              <a:gd name="T3" fmla="*/ 945561 h 3810"/>
              <a:gd name="T4" fmla="*/ 1800397 w 3845"/>
              <a:gd name="T5" fmla="*/ 485660 h 3810"/>
              <a:gd name="T6" fmla="*/ 1793842 w 3845"/>
              <a:gd name="T7" fmla="*/ 407917 h 3810"/>
              <a:gd name="T8" fmla="*/ 1467476 w 3845"/>
              <a:gd name="T9" fmla="*/ 757292 h 3810"/>
              <a:gd name="T10" fmla="*/ 1159371 w 3845"/>
              <a:gd name="T11" fmla="*/ 701561 h 3810"/>
              <a:gd name="T12" fmla="*/ 1053548 w 3845"/>
              <a:gd name="T13" fmla="*/ 406512 h 3810"/>
              <a:gd name="T14" fmla="*/ 1405199 w 3845"/>
              <a:gd name="T15" fmla="*/ 30442 h 3810"/>
              <a:gd name="T16" fmla="*/ 1340582 w 3845"/>
              <a:gd name="T17" fmla="*/ 25290 h 3810"/>
              <a:gd name="T18" fmla="*/ 880766 w 3845"/>
              <a:gd name="T19" fmla="*/ 485660 h 3810"/>
              <a:gd name="T20" fmla="*/ 919162 w 3845"/>
              <a:gd name="T21" fmla="*/ 669246 h 3810"/>
              <a:gd name="T22" fmla="*/ 480418 w 3845"/>
              <a:gd name="T23" fmla="*/ 1205485 h 3810"/>
              <a:gd name="T24" fmla="*/ 398475 w 3845"/>
              <a:gd name="T25" fmla="*/ 1193309 h 3810"/>
              <a:gd name="T26" fmla="*/ 114720 w 3845"/>
              <a:gd name="T27" fmla="*/ 1477586 h 3810"/>
              <a:gd name="T28" fmla="*/ 398475 w 3845"/>
              <a:gd name="T29" fmla="*/ 1761395 h 3810"/>
              <a:gd name="T30" fmla="*/ 682699 w 3845"/>
              <a:gd name="T31" fmla="*/ 1477586 h 3810"/>
              <a:gd name="T32" fmla="*/ 661628 w 3845"/>
              <a:gd name="T33" fmla="*/ 1370338 h 3810"/>
              <a:gd name="T34" fmla="*/ 1166395 w 3845"/>
              <a:gd name="T35" fmla="*/ 911373 h 3810"/>
              <a:gd name="T36" fmla="*/ 398475 w 3845"/>
              <a:gd name="T37" fmla="*/ 1628389 h 3810"/>
              <a:gd name="T38" fmla="*/ 247701 w 3845"/>
              <a:gd name="T39" fmla="*/ 1477586 h 3810"/>
              <a:gd name="T40" fmla="*/ 398475 w 3845"/>
              <a:gd name="T41" fmla="*/ 1326315 h 3810"/>
              <a:gd name="T42" fmla="*/ 549718 w 3845"/>
              <a:gd name="T43" fmla="*/ 1477586 h 3810"/>
              <a:gd name="T44" fmla="*/ 398475 w 3845"/>
              <a:gd name="T45" fmla="*/ 1628389 h 3810"/>
              <a:gd name="T46" fmla="*/ 426102 w 3845"/>
              <a:gd name="T47" fmla="*/ 554973 h 3810"/>
              <a:gd name="T48" fmla="*/ 694874 w 3845"/>
              <a:gd name="T49" fmla="*/ 830820 h 3810"/>
              <a:gd name="T50" fmla="*/ 824109 w 3845"/>
              <a:gd name="T51" fmla="*/ 701561 h 3810"/>
              <a:gd name="T52" fmla="*/ 554869 w 3845"/>
              <a:gd name="T53" fmla="*/ 425713 h 3810"/>
              <a:gd name="T54" fmla="*/ 619486 w 3845"/>
              <a:gd name="T55" fmla="*/ 361084 h 3810"/>
              <a:gd name="T56" fmla="*/ 258471 w 3845"/>
              <a:gd name="T57" fmla="*/ 0 h 3810"/>
              <a:gd name="T58" fmla="*/ 0 w 3845"/>
              <a:gd name="T59" fmla="*/ 258051 h 3810"/>
              <a:gd name="T60" fmla="*/ 361484 w 3845"/>
              <a:gd name="T61" fmla="*/ 619134 h 3810"/>
              <a:gd name="T62" fmla="*/ 426102 w 3845"/>
              <a:gd name="T63" fmla="*/ 554973 h 3810"/>
              <a:gd name="T64" fmla="*/ 889663 w 3845"/>
              <a:gd name="T65" fmla="*/ 1296342 h 3810"/>
              <a:gd name="T66" fmla="*/ 890131 w 3845"/>
              <a:gd name="T67" fmla="*/ 1296342 h 3810"/>
              <a:gd name="T68" fmla="*/ 889663 w 3845"/>
              <a:gd name="T69" fmla="*/ 1296342 h 3810"/>
              <a:gd name="T70" fmla="*/ 1263321 w 3845"/>
              <a:gd name="T71" fmla="*/ 971788 h 3810"/>
              <a:gd name="T72" fmla="*/ 890131 w 3845"/>
              <a:gd name="T73" fmla="*/ 1296342 h 3810"/>
              <a:gd name="T74" fmla="*/ 1297035 w 3845"/>
              <a:gd name="T75" fmla="*/ 1713157 h 3810"/>
              <a:gd name="T76" fmla="*/ 1555037 w 3845"/>
              <a:gd name="T77" fmla="*/ 1713157 h 3810"/>
              <a:gd name="T78" fmla="*/ 1658519 w 3845"/>
              <a:gd name="T79" fmla="*/ 1610124 h 3810"/>
              <a:gd name="T80" fmla="*/ 1658519 w 3845"/>
              <a:gd name="T81" fmla="*/ 1352073 h 3810"/>
              <a:gd name="T82" fmla="*/ 1263321 w 3845"/>
              <a:gd name="T83" fmla="*/ 971788 h 3810"/>
              <a:gd name="T84" fmla="*/ 1441254 w 3845"/>
              <a:gd name="T85" fmla="*/ 1641970 h 3810"/>
              <a:gd name="T86" fmla="*/ 1376636 w 3845"/>
              <a:gd name="T87" fmla="*/ 1641970 h 3810"/>
              <a:gd name="T88" fmla="*/ 1044652 w 3845"/>
              <a:gd name="T89" fmla="*/ 1310392 h 3810"/>
              <a:gd name="T90" fmla="*/ 1044652 w 3845"/>
              <a:gd name="T91" fmla="*/ 1245293 h 3810"/>
              <a:gd name="T92" fmla="*/ 1109738 w 3845"/>
              <a:gd name="T93" fmla="*/ 1245293 h 3810"/>
              <a:gd name="T94" fmla="*/ 1441254 w 3845"/>
              <a:gd name="T95" fmla="*/ 1577340 h 3810"/>
              <a:gd name="T96" fmla="*/ 1441254 w 3845"/>
              <a:gd name="T97" fmla="*/ 1641970 h 3810"/>
              <a:gd name="T98" fmla="*/ 1587346 w 3845"/>
              <a:gd name="T99" fmla="*/ 1495851 h 3810"/>
              <a:gd name="T100" fmla="*/ 1522260 w 3845"/>
              <a:gd name="T101" fmla="*/ 1495851 h 3810"/>
              <a:gd name="T102" fmla="*/ 1190744 w 3845"/>
              <a:gd name="T103" fmla="*/ 1164272 h 3810"/>
              <a:gd name="T104" fmla="*/ 1190744 w 3845"/>
              <a:gd name="T105" fmla="*/ 1099642 h 3810"/>
              <a:gd name="T106" fmla="*/ 1255830 w 3845"/>
              <a:gd name="T107" fmla="*/ 1099642 h 3810"/>
              <a:gd name="T108" fmla="*/ 1587346 w 3845"/>
              <a:gd name="T109" fmla="*/ 1431221 h 3810"/>
              <a:gd name="T110" fmla="*/ 1587346 w 3845"/>
              <a:gd name="T111" fmla="*/ 1495851 h 381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3845" h="3810">
                <a:moveTo>
                  <a:pt x="2491" y="1946"/>
                </a:moveTo>
                <a:cubicBezTo>
                  <a:pt x="2606" y="1993"/>
                  <a:pt x="2731" y="2019"/>
                  <a:pt x="2863" y="2019"/>
                </a:cubicBezTo>
                <a:cubicBezTo>
                  <a:pt x="3405" y="2019"/>
                  <a:pt x="3845" y="1579"/>
                  <a:pt x="3845" y="1037"/>
                </a:cubicBezTo>
                <a:cubicBezTo>
                  <a:pt x="3845" y="980"/>
                  <a:pt x="3840" y="925"/>
                  <a:pt x="3831" y="871"/>
                </a:cubicBezTo>
                <a:cubicBezTo>
                  <a:pt x="3134" y="1617"/>
                  <a:pt x="3134" y="1617"/>
                  <a:pt x="3134" y="1617"/>
                </a:cubicBezTo>
                <a:cubicBezTo>
                  <a:pt x="2476" y="1498"/>
                  <a:pt x="2476" y="1498"/>
                  <a:pt x="2476" y="1498"/>
                </a:cubicBezTo>
                <a:cubicBezTo>
                  <a:pt x="2250" y="868"/>
                  <a:pt x="2250" y="868"/>
                  <a:pt x="2250" y="868"/>
                </a:cubicBezTo>
                <a:cubicBezTo>
                  <a:pt x="3001" y="65"/>
                  <a:pt x="3001" y="65"/>
                  <a:pt x="3001" y="65"/>
                </a:cubicBezTo>
                <a:cubicBezTo>
                  <a:pt x="2956" y="59"/>
                  <a:pt x="2910" y="54"/>
                  <a:pt x="2863" y="54"/>
                </a:cubicBezTo>
                <a:cubicBezTo>
                  <a:pt x="2320" y="54"/>
                  <a:pt x="1881" y="494"/>
                  <a:pt x="1881" y="1037"/>
                </a:cubicBezTo>
                <a:cubicBezTo>
                  <a:pt x="1881" y="1176"/>
                  <a:pt x="1910" y="1309"/>
                  <a:pt x="1963" y="1429"/>
                </a:cubicBezTo>
                <a:cubicBezTo>
                  <a:pt x="1659" y="1963"/>
                  <a:pt x="1205" y="2409"/>
                  <a:pt x="1026" y="2574"/>
                </a:cubicBezTo>
                <a:cubicBezTo>
                  <a:pt x="971" y="2557"/>
                  <a:pt x="912" y="2548"/>
                  <a:pt x="851" y="2548"/>
                </a:cubicBezTo>
                <a:cubicBezTo>
                  <a:pt x="516" y="2548"/>
                  <a:pt x="245" y="2820"/>
                  <a:pt x="245" y="3155"/>
                </a:cubicBezTo>
                <a:cubicBezTo>
                  <a:pt x="245" y="3490"/>
                  <a:pt x="516" y="3761"/>
                  <a:pt x="851" y="3761"/>
                </a:cubicBezTo>
                <a:cubicBezTo>
                  <a:pt x="1186" y="3761"/>
                  <a:pt x="1458" y="3490"/>
                  <a:pt x="1458" y="3155"/>
                </a:cubicBezTo>
                <a:cubicBezTo>
                  <a:pt x="1458" y="3074"/>
                  <a:pt x="1442" y="2997"/>
                  <a:pt x="1413" y="2926"/>
                </a:cubicBezTo>
                <a:cubicBezTo>
                  <a:pt x="1548" y="2747"/>
                  <a:pt x="1914" y="2308"/>
                  <a:pt x="2491" y="1946"/>
                </a:cubicBezTo>
                <a:close/>
                <a:moveTo>
                  <a:pt x="851" y="3477"/>
                </a:moveTo>
                <a:cubicBezTo>
                  <a:pt x="673" y="3477"/>
                  <a:pt x="529" y="3333"/>
                  <a:pt x="529" y="3155"/>
                </a:cubicBezTo>
                <a:cubicBezTo>
                  <a:pt x="529" y="2976"/>
                  <a:pt x="673" y="2832"/>
                  <a:pt x="851" y="2832"/>
                </a:cubicBezTo>
                <a:cubicBezTo>
                  <a:pt x="1029" y="2832"/>
                  <a:pt x="1174" y="2976"/>
                  <a:pt x="1174" y="3155"/>
                </a:cubicBezTo>
                <a:cubicBezTo>
                  <a:pt x="1174" y="3333"/>
                  <a:pt x="1029" y="3477"/>
                  <a:pt x="851" y="3477"/>
                </a:cubicBezTo>
                <a:close/>
                <a:moveTo>
                  <a:pt x="910" y="1185"/>
                </a:moveTo>
                <a:cubicBezTo>
                  <a:pt x="1484" y="1774"/>
                  <a:pt x="1484" y="1774"/>
                  <a:pt x="1484" y="1774"/>
                </a:cubicBezTo>
                <a:cubicBezTo>
                  <a:pt x="1760" y="1498"/>
                  <a:pt x="1760" y="1498"/>
                  <a:pt x="1760" y="1498"/>
                </a:cubicBezTo>
                <a:cubicBezTo>
                  <a:pt x="1185" y="909"/>
                  <a:pt x="1185" y="909"/>
                  <a:pt x="1185" y="909"/>
                </a:cubicBezTo>
                <a:cubicBezTo>
                  <a:pt x="1323" y="771"/>
                  <a:pt x="1323" y="771"/>
                  <a:pt x="1323" y="771"/>
                </a:cubicBezTo>
                <a:cubicBezTo>
                  <a:pt x="552" y="0"/>
                  <a:pt x="552" y="0"/>
                  <a:pt x="552" y="0"/>
                </a:cubicBezTo>
                <a:cubicBezTo>
                  <a:pt x="0" y="551"/>
                  <a:pt x="0" y="551"/>
                  <a:pt x="0" y="551"/>
                </a:cubicBezTo>
                <a:cubicBezTo>
                  <a:pt x="772" y="1322"/>
                  <a:pt x="772" y="1322"/>
                  <a:pt x="772" y="1322"/>
                </a:cubicBezTo>
                <a:lnTo>
                  <a:pt x="910" y="1185"/>
                </a:lnTo>
                <a:close/>
                <a:moveTo>
                  <a:pt x="1900" y="2768"/>
                </a:moveTo>
                <a:cubicBezTo>
                  <a:pt x="1900" y="2768"/>
                  <a:pt x="1901" y="2768"/>
                  <a:pt x="1901" y="2768"/>
                </a:cubicBezTo>
                <a:cubicBezTo>
                  <a:pt x="1900" y="2767"/>
                  <a:pt x="1900" y="2768"/>
                  <a:pt x="1900" y="2768"/>
                </a:cubicBezTo>
                <a:close/>
                <a:moveTo>
                  <a:pt x="2698" y="2075"/>
                </a:moveTo>
                <a:cubicBezTo>
                  <a:pt x="2698" y="2075"/>
                  <a:pt x="2225" y="2203"/>
                  <a:pt x="1901" y="2768"/>
                </a:cubicBezTo>
                <a:cubicBezTo>
                  <a:pt x="1926" y="2776"/>
                  <a:pt x="2770" y="3658"/>
                  <a:pt x="2770" y="3658"/>
                </a:cubicBezTo>
                <a:cubicBezTo>
                  <a:pt x="2923" y="3810"/>
                  <a:pt x="3169" y="3810"/>
                  <a:pt x="3321" y="3658"/>
                </a:cubicBezTo>
                <a:cubicBezTo>
                  <a:pt x="3542" y="3438"/>
                  <a:pt x="3542" y="3438"/>
                  <a:pt x="3542" y="3438"/>
                </a:cubicBezTo>
                <a:cubicBezTo>
                  <a:pt x="3694" y="3285"/>
                  <a:pt x="3694" y="3039"/>
                  <a:pt x="3542" y="2887"/>
                </a:cubicBezTo>
                <a:lnTo>
                  <a:pt x="2698" y="2075"/>
                </a:lnTo>
                <a:close/>
                <a:moveTo>
                  <a:pt x="3078" y="3506"/>
                </a:moveTo>
                <a:cubicBezTo>
                  <a:pt x="3040" y="3544"/>
                  <a:pt x="2978" y="3544"/>
                  <a:pt x="2940" y="3506"/>
                </a:cubicBezTo>
                <a:cubicBezTo>
                  <a:pt x="2231" y="2798"/>
                  <a:pt x="2231" y="2798"/>
                  <a:pt x="2231" y="2798"/>
                </a:cubicBezTo>
                <a:cubicBezTo>
                  <a:pt x="2193" y="2760"/>
                  <a:pt x="2193" y="2698"/>
                  <a:pt x="2231" y="2659"/>
                </a:cubicBezTo>
                <a:cubicBezTo>
                  <a:pt x="2270" y="2621"/>
                  <a:pt x="2332" y="2621"/>
                  <a:pt x="2370" y="2659"/>
                </a:cubicBezTo>
                <a:cubicBezTo>
                  <a:pt x="3078" y="3368"/>
                  <a:pt x="3078" y="3368"/>
                  <a:pt x="3078" y="3368"/>
                </a:cubicBezTo>
                <a:cubicBezTo>
                  <a:pt x="3116" y="3406"/>
                  <a:pt x="3116" y="3468"/>
                  <a:pt x="3078" y="3506"/>
                </a:cubicBezTo>
                <a:close/>
                <a:moveTo>
                  <a:pt x="3390" y="3194"/>
                </a:moveTo>
                <a:cubicBezTo>
                  <a:pt x="3352" y="3233"/>
                  <a:pt x="3290" y="3233"/>
                  <a:pt x="3251" y="3194"/>
                </a:cubicBezTo>
                <a:cubicBezTo>
                  <a:pt x="2543" y="2486"/>
                  <a:pt x="2543" y="2486"/>
                  <a:pt x="2543" y="2486"/>
                </a:cubicBezTo>
                <a:cubicBezTo>
                  <a:pt x="2505" y="2448"/>
                  <a:pt x="2505" y="2386"/>
                  <a:pt x="2543" y="2348"/>
                </a:cubicBezTo>
                <a:cubicBezTo>
                  <a:pt x="2581" y="2309"/>
                  <a:pt x="2643" y="2309"/>
                  <a:pt x="2682" y="2348"/>
                </a:cubicBezTo>
                <a:cubicBezTo>
                  <a:pt x="3390" y="3056"/>
                  <a:pt x="3390" y="3056"/>
                  <a:pt x="3390" y="3056"/>
                </a:cubicBezTo>
                <a:cubicBezTo>
                  <a:pt x="3428" y="3094"/>
                  <a:pt x="3428" y="3156"/>
                  <a:pt x="3390" y="319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sz="1400">
              <a:latin typeface="+mn-lt"/>
              <a:ea typeface="+mn-ea"/>
              <a:cs typeface="+mn-ea"/>
              <a:sym typeface="+mn-lt"/>
            </a:endParaRPr>
          </a:p>
        </p:txBody>
      </p:sp>
      <p:sp>
        <p:nvSpPr>
          <p:cNvPr id="12" name="1"/>
          <p:cNvSpPr/>
          <p:nvPr/>
        </p:nvSpPr>
        <p:spPr>
          <a:xfrm>
            <a:off x="10580289" y="3389454"/>
            <a:ext cx="421005" cy="421005"/>
          </a:xfrm>
          <a:custGeom>
            <a:avLst/>
            <a:gdLst>
              <a:gd name="connsiteX0" fmla="*/ 1594270 w 6020639"/>
              <a:gd name="connsiteY0" fmla="*/ 0 h 5899621"/>
              <a:gd name="connsiteX1" fmla="*/ 3180309 w 6020639"/>
              <a:gd name="connsiteY1" fmla="*/ 1431265 h 5899621"/>
              <a:gd name="connsiteX2" fmla="*/ 3187901 w 6020639"/>
              <a:gd name="connsiteY2" fmla="*/ 1581620 h 5899621"/>
              <a:gd name="connsiteX3" fmla="*/ 3188539 w 6020639"/>
              <a:gd name="connsiteY3" fmla="*/ 1581620 h 5899621"/>
              <a:gd name="connsiteX4" fmla="*/ 3188539 w 6020639"/>
              <a:gd name="connsiteY4" fmla="*/ 1594250 h 5899621"/>
              <a:gd name="connsiteX5" fmla="*/ 3188540 w 6020639"/>
              <a:gd name="connsiteY5" fmla="*/ 1594270 h 5899621"/>
              <a:gd name="connsiteX6" fmla="*/ 3188539 w 6020639"/>
              <a:gd name="connsiteY6" fmla="*/ 1594270 h 5899621"/>
              <a:gd name="connsiteX7" fmla="*/ 3188539 w 6020639"/>
              <a:gd name="connsiteY7" fmla="*/ 2800821 h 5899621"/>
              <a:gd name="connsiteX8" fmla="*/ 5779057 w 6020639"/>
              <a:gd name="connsiteY8" fmla="*/ 2800821 h 5899621"/>
              <a:gd name="connsiteX9" fmla="*/ 6020639 w 6020639"/>
              <a:gd name="connsiteY9" fmla="*/ 3042403 h 5899621"/>
              <a:gd name="connsiteX10" fmla="*/ 6020639 w 6020639"/>
              <a:gd name="connsiteY10" fmla="*/ 5658039 h 5899621"/>
              <a:gd name="connsiteX11" fmla="*/ 5779057 w 6020639"/>
              <a:gd name="connsiteY11" fmla="*/ 5899621 h 5899621"/>
              <a:gd name="connsiteX12" fmla="*/ 2033121 w 6020639"/>
              <a:gd name="connsiteY12" fmla="*/ 5899621 h 5899621"/>
              <a:gd name="connsiteX13" fmla="*/ 1791539 w 6020639"/>
              <a:gd name="connsiteY13" fmla="*/ 5658039 h 5899621"/>
              <a:gd name="connsiteX14" fmla="*/ 1791539 w 6020639"/>
              <a:gd name="connsiteY14" fmla="*/ 3042403 h 5899621"/>
              <a:gd name="connsiteX15" fmla="*/ 2033121 w 6020639"/>
              <a:gd name="connsiteY15" fmla="*/ 2800821 h 5899621"/>
              <a:gd name="connsiteX16" fmla="*/ 2390775 w 6020639"/>
              <a:gd name="connsiteY16" fmla="*/ 2800821 h 5899621"/>
              <a:gd name="connsiteX17" fmla="*/ 2390775 w 6020639"/>
              <a:gd name="connsiteY17" fmla="*/ 1581814 h 5899621"/>
              <a:gd name="connsiteX18" fmla="*/ 2387289 w 6020639"/>
              <a:gd name="connsiteY18" fmla="*/ 1512768 h 5899621"/>
              <a:gd name="connsiteX19" fmla="*/ 1594269 w 6020639"/>
              <a:gd name="connsiteY19" fmla="*/ 797135 h 5899621"/>
              <a:gd name="connsiteX20" fmla="*/ 801250 w 6020639"/>
              <a:gd name="connsiteY20" fmla="*/ 1512768 h 5899621"/>
              <a:gd name="connsiteX21" fmla="*/ 797764 w 6020639"/>
              <a:gd name="connsiteY21" fmla="*/ 1581793 h 5899621"/>
              <a:gd name="connsiteX22" fmla="*/ 797764 w 6020639"/>
              <a:gd name="connsiteY22" fmla="*/ 2465904 h 5899621"/>
              <a:gd name="connsiteX23" fmla="*/ 329587 w 6020639"/>
              <a:gd name="connsiteY23" fmla="*/ 2465904 h 5899621"/>
              <a:gd name="connsiteX24" fmla="*/ 797764 w 6020639"/>
              <a:gd name="connsiteY24" fmla="*/ 3008564 h 5899621"/>
              <a:gd name="connsiteX25" fmla="*/ 797764 w 6020639"/>
              <a:gd name="connsiteY25" fmla="*/ 3159595 h 5899621"/>
              <a:gd name="connsiteX26" fmla="*/ 0 w 6020639"/>
              <a:gd name="connsiteY26" fmla="*/ 3159595 h 5899621"/>
              <a:gd name="connsiteX27" fmla="*/ 0 w 6020639"/>
              <a:gd name="connsiteY27" fmla="*/ 1594270 h 5899621"/>
              <a:gd name="connsiteX28" fmla="*/ 0 w 6020639"/>
              <a:gd name="connsiteY28" fmla="*/ 1581620 h 5899621"/>
              <a:gd name="connsiteX29" fmla="*/ 639 w 6020639"/>
              <a:gd name="connsiteY29" fmla="*/ 1581620 h 5899621"/>
              <a:gd name="connsiteX30" fmla="*/ 8231 w 6020639"/>
              <a:gd name="connsiteY30" fmla="*/ 1431265 h 5899621"/>
              <a:gd name="connsiteX31" fmla="*/ 1594270 w 6020639"/>
              <a:gd name="connsiteY31" fmla="*/ 0 h 589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20639" h="5899621">
                <a:moveTo>
                  <a:pt x="1594270" y="0"/>
                </a:moveTo>
                <a:cubicBezTo>
                  <a:pt x="2419731" y="0"/>
                  <a:pt x="3098667" y="627345"/>
                  <a:pt x="3180309" y="1431265"/>
                </a:cubicBezTo>
                <a:lnTo>
                  <a:pt x="3187901" y="1581620"/>
                </a:lnTo>
                <a:lnTo>
                  <a:pt x="3188539" y="1581620"/>
                </a:lnTo>
                <a:lnTo>
                  <a:pt x="3188539" y="1594250"/>
                </a:lnTo>
                <a:lnTo>
                  <a:pt x="3188540" y="1594270"/>
                </a:lnTo>
                <a:lnTo>
                  <a:pt x="3188539" y="1594270"/>
                </a:lnTo>
                <a:lnTo>
                  <a:pt x="3188539" y="2800821"/>
                </a:lnTo>
                <a:lnTo>
                  <a:pt x="5779057" y="2800821"/>
                </a:lnTo>
                <a:cubicBezTo>
                  <a:pt x="5912479" y="2800821"/>
                  <a:pt x="6020639" y="2908981"/>
                  <a:pt x="6020639" y="3042403"/>
                </a:cubicBezTo>
                <a:lnTo>
                  <a:pt x="6020639" y="5658039"/>
                </a:lnTo>
                <a:cubicBezTo>
                  <a:pt x="6020639" y="5791461"/>
                  <a:pt x="5912479" y="5899621"/>
                  <a:pt x="5779057" y="5899621"/>
                </a:cubicBezTo>
                <a:lnTo>
                  <a:pt x="2033121" y="5899621"/>
                </a:lnTo>
                <a:cubicBezTo>
                  <a:pt x="1899699" y="5899621"/>
                  <a:pt x="1791539" y="5791461"/>
                  <a:pt x="1791539" y="5658039"/>
                </a:cubicBezTo>
                <a:lnTo>
                  <a:pt x="1791539" y="3042403"/>
                </a:lnTo>
                <a:cubicBezTo>
                  <a:pt x="1791539" y="2908981"/>
                  <a:pt x="1899699" y="2800821"/>
                  <a:pt x="2033121" y="2800821"/>
                </a:cubicBezTo>
                <a:lnTo>
                  <a:pt x="2390775" y="2800821"/>
                </a:lnTo>
                <a:lnTo>
                  <a:pt x="2390775" y="1581814"/>
                </a:lnTo>
                <a:lnTo>
                  <a:pt x="2387289" y="1512768"/>
                </a:lnTo>
                <a:cubicBezTo>
                  <a:pt x="2346468" y="1110807"/>
                  <a:pt x="2007000" y="797135"/>
                  <a:pt x="1594269" y="797135"/>
                </a:cubicBezTo>
                <a:cubicBezTo>
                  <a:pt x="1181539" y="797135"/>
                  <a:pt x="842071" y="1110807"/>
                  <a:pt x="801250" y="1512768"/>
                </a:cubicBezTo>
                <a:lnTo>
                  <a:pt x="797764" y="1581793"/>
                </a:lnTo>
                <a:lnTo>
                  <a:pt x="797764" y="2465904"/>
                </a:lnTo>
                <a:lnTo>
                  <a:pt x="329587" y="2465904"/>
                </a:lnTo>
                <a:lnTo>
                  <a:pt x="797764" y="3008564"/>
                </a:lnTo>
                <a:lnTo>
                  <a:pt x="797764" y="3159595"/>
                </a:lnTo>
                <a:lnTo>
                  <a:pt x="0" y="3159595"/>
                </a:lnTo>
                <a:lnTo>
                  <a:pt x="0" y="1594270"/>
                </a:lnTo>
                <a:lnTo>
                  <a:pt x="0" y="1581620"/>
                </a:lnTo>
                <a:lnTo>
                  <a:pt x="639" y="1581620"/>
                </a:lnTo>
                <a:lnTo>
                  <a:pt x="8231" y="1431265"/>
                </a:lnTo>
                <a:cubicBezTo>
                  <a:pt x="89874" y="627345"/>
                  <a:pt x="768810" y="0"/>
                  <a:pt x="15942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0" tIns="828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sz="1400" dirty="0">
              <a:solidFill>
                <a:schemeClr val="tx1"/>
              </a:solidFill>
              <a:cs typeface="+mn-ea"/>
              <a:sym typeface="+mn-lt"/>
            </a:endParaRPr>
          </a:p>
        </p:txBody>
      </p:sp>
    </p:spTree>
  </p:cSld>
  <p:clrMapOvr>
    <a:masterClrMapping/>
  </p:clrMapOvr>
  <p:transition spd="med">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0"/>
            <a:ext cx="12192000" cy="6858000"/>
            <a:chOff x="0" y="0"/>
            <a:chExt cx="12192000" cy="6858000"/>
          </a:xfrm>
        </p:grpSpPr>
        <p:pic>
          <p:nvPicPr>
            <p:cNvPr id="16" name="图片 15"/>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7" name="矩形 16"/>
            <p:cNvSpPr/>
            <p:nvPr/>
          </p:nvSpPr>
          <p:spPr>
            <a:xfrm>
              <a:off x="288723" y="247650"/>
              <a:ext cx="116365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 name="组合 8"/>
          <p:cNvGrpSpPr/>
          <p:nvPr/>
        </p:nvGrpSpPr>
        <p:grpSpPr bwMode="auto">
          <a:xfrm>
            <a:off x="4565214" y="3213510"/>
            <a:ext cx="337328" cy="337328"/>
            <a:chOff x="4150174" y="3247547"/>
            <a:chExt cx="371475" cy="371475"/>
          </a:xfrm>
        </p:grpSpPr>
        <p:sp>
          <p:nvSpPr>
            <p:cNvPr id="3" name="Freeform 1801"/>
            <p:cNvSpPr>
              <a:spLocks noEditPoints="1"/>
            </p:cNvSpPr>
            <p:nvPr/>
          </p:nvSpPr>
          <p:spPr bwMode="auto">
            <a:xfrm>
              <a:off x="4150174" y="3247547"/>
              <a:ext cx="371475" cy="371475"/>
            </a:xfrm>
            <a:custGeom>
              <a:avLst/>
              <a:gdLst>
                <a:gd name="T0" fmla="*/ 5943600 w 102"/>
                <a:gd name="T1" fmla="*/ 932330 h 102"/>
                <a:gd name="T2" fmla="*/ 10954871 w 102"/>
                <a:gd name="T3" fmla="*/ 5943600 h 102"/>
                <a:gd name="T4" fmla="*/ 5943600 w 102"/>
                <a:gd name="T5" fmla="*/ 10954871 h 102"/>
                <a:gd name="T6" fmla="*/ 932330 w 102"/>
                <a:gd name="T7" fmla="*/ 5943600 h 102"/>
                <a:gd name="T8" fmla="*/ 5943600 w 102"/>
                <a:gd name="T9" fmla="*/ 932330 h 102"/>
                <a:gd name="T10" fmla="*/ 5943600 w 102"/>
                <a:gd name="T11" fmla="*/ 0 h 102"/>
                <a:gd name="T12" fmla="*/ 0 w 102"/>
                <a:gd name="T13" fmla="*/ 5943600 h 102"/>
                <a:gd name="T14" fmla="*/ 5943600 w 102"/>
                <a:gd name="T15" fmla="*/ 11887200 h 102"/>
                <a:gd name="T16" fmla="*/ 11887200 w 102"/>
                <a:gd name="T17" fmla="*/ 5943600 h 102"/>
                <a:gd name="T18" fmla="*/ 5943600 w 102"/>
                <a:gd name="T19" fmla="*/ 0 h 10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2"/>
                <a:gd name="T31" fmla="*/ 0 h 102"/>
                <a:gd name="T32" fmla="*/ 102 w 102"/>
                <a:gd name="T33" fmla="*/ 102 h 10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2" h="102">
                  <a:moveTo>
                    <a:pt x="51" y="8"/>
                  </a:moveTo>
                  <a:cubicBezTo>
                    <a:pt x="75" y="8"/>
                    <a:pt x="94" y="27"/>
                    <a:pt x="94" y="51"/>
                  </a:cubicBezTo>
                  <a:cubicBezTo>
                    <a:pt x="94" y="75"/>
                    <a:pt x="75" y="94"/>
                    <a:pt x="51" y="94"/>
                  </a:cubicBezTo>
                  <a:cubicBezTo>
                    <a:pt x="27" y="94"/>
                    <a:pt x="8" y="75"/>
                    <a:pt x="8" y="51"/>
                  </a:cubicBezTo>
                  <a:cubicBezTo>
                    <a:pt x="8" y="27"/>
                    <a:pt x="27" y="8"/>
                    <a:pt x="51" y="8"/>
                  </a:cubicBezTo>
                  <a:moveTo>
                    <a:pt x="51" y="0"/>
                  </a:moveTo>
                  <a:cubicBezTo>
                    <a:pt x="23" y="0"/>
                    <a:pt x="0" y="23"/>
                    <a:pt x="0" y="51"/>
                  </a:cubicBezTo>
                  <a:cubicBezTo>
                    <a:pt x="0" y="79"/>
                    <a:pt x="23" y="102"/>
                    <a:pt x="51" y="102"/>
                  </a:cubicBezTo>
                  <a:cubicBezTo>
                    <a:pt x="79" y="102"/>
                    <a:pt x="102" y="79"/>
                    <a:pt x="102" y="51"/>
                  </a:cubicBezTo>
                  <a:cubicBezTo>
                    <a:pt x="102" y="23"/>
                    <a:pt x="79" y="0"/>
                    <a:pt x="51" y="0"/>
                  </a:cubicBezTo>
                  <a:close/>
                </a:path>
              </a:pathLst>
            </a:custGeom>
            <a:solidFill>
              <a:schemeClr val="bg1"/>
            </a:solidFill>
            <a:ln w="9525">
              <a:noFill/>
              <a:round/>
            </a:ln>
          </p:spPr>
          <p:txBody>
            <a:bodyPr/>
            <a:lstStyle/>
            <a:p>
              <a:endParaRPr lang="zh-CN" altLang="en-US" sz="2365">
                <a:solidFill>
                  <a:prstClr val="black"/>
                </a:solidFill>
                <a:cs typeface="+mn-ea"/>
                <a:sym typeface="+mn-lt"/>
              </a:endParaRPr>
            </a:p>
          </p:txBody>
        </p:sp>
        <p:sp>
          <p:nvSpPr>
            <p:cNvPr id="4" name="Oval 1803"/>
            <p:cNvSpPr>
              <a:spLocks noChangeArrowheads="1"/>
            </p:cNvSpPr>
            <p:nvPr/>
          </p:nvSpPr>
          <p:spPr bwMode="auto">
            <a:xfrm>
              <a:off x="4248506" y="3375014"/>
              <a:ext cx="58271" cy="58271"/>
            </a:xfrm>
            <a:prstGeom prst="ellipse">
              <a:avLst/>
            </a:prstGeom>
            <a:solidFill>
              <a:schemeClr val="bg1"/>
            </a:solidFill>
            <a:ln w="9525">
              <a:noFill/>
              <a:round/>
            </a:ln>
          </p:spPr>
          <p:txBody>
            <a:bodyPr/>
            <a:lstStyle/>
            <a:p>
              <a:endParaRPr lang="zh-CN" altLang="en-US" sz="2495" b="1">
                <a:solidFill>
                  <a:prstClr val="black"/>
                </a:solidFill>
                <a:cs typeface="+mn-ea"/>
                <a:sym typeface="+mn-lt"/>
              </a:endParaRPr>
            </a:p>
          </p:txBody>
        </p:sp>
      </p:grpSp>
      <p:sp>
        <p:nvSpPr>
          <p:cNvPr id="5" name="文本框 4"/>
          <p:cNvSpPr txBox="1"/>
          <p:nvPr/>
        </p:nvSpPr>
        <p:spPr>
          <a:xfrm>
            <a:off x="3132224" y="2633945"/>
            <a:ext cx="963725" cy="400110"/>
          </a:xfrm>
          <a:prstGeom prst="rect">
            <a:avLst/>
          </a:prstGeom>
          <a:noFill/>
        </p:spPr>
        <p:txBody>
          <a:bodyPr wrap="none" rtlCol="0">
            <a:spAutoFit/>
          </a:bodyPr>
          <a:lstStyle/>
          <a:p>
            <a:r>
              <a:rPr lang="zh-CN" altLang="en-US" sz="2000" dirty="0">
                <a:solidFill>
                  <a:schemeClr val="tx1">
                    <a:lumMod val="75000"/>
                    <a:lumOff val="25000"/>
                  </a:schemeClr>
                </a:solidFill>
                <a:cs typeface="+mn-ea"/>
                <a:sym typeface="+mn-lt"/>
              </a:rPr>
              <a:t>第一步</a:t>
            </a:r>
            <a:endParaRPr lang="zh-CN" altLang="en-US" sz="2000" dirty="0">
              <a:solidFill>
                <a:schemeClr val="tx1">
                  <a:lumMod val="75000"/>
                  <a:lumOff val="25000"/>
                </a:schemeClr>
              </a:solidFill>
              <a:cs typeface="+mn-ea"/>
              <a:sym typeface="+mn-lt"/>
            </a:endParaRPr>
          </a:p>
        </p:txBody>
      </p:sp>
      <p:sp>
        <p:nvSpPr>
          <p:cNvPr id="6" name="文本框 5"/>
          <p:cNvSpPr txBox="1"/>
          <p:nvPr/>
        </p:nvSpPr>
        <p:spPr>
          <a:xfrm>
            <a:off x="5890491" y="2642923"/>
            <a:ext cx="963725" cy="400110"/>
          </a:xfrm>
          <a:prstGeom prst="rect">
            <a:avLst/>
          </a:prstGeom>
          <a:noFill/>
        </p:spPr>
        <p:txBody>
          <a:bodyPr wrap="none" rtlCol="0">
            <a:spAutoFit/>
          </a:bodyPr>
          <a:lstStyle>
            <a:defPPr>
              <a:defRPr lang="zh-CN"/>
            </a:defPPr>
            <a:lvl1pPr>
              <a:defRPr sz="1575">
                <a:solidFill>
                  <a:srgbClr val="D3B57A"/>
                </a:solidFill>
                <a:latin typeface="方正清刻本悦宋简体" panose="02000000000000000000" pitchFamily="2" charset="-122"/>
                <a:ea typeface="方正清刻本悦宋简体" panose="02000000000000000000" pitchFamily="2" charset="-122"/>
              </a:defRPr>
            </a:lvl1pPr>
          </a:lstStyle>
          <a:p>
            <a:r>
              <a:rPr lang="zh-CN" altLang="en-US" sz="2000" dirty="0">
                <a:solidFill>
                  <a:schemeClr val="tx1">
                    <a:lumMod val="75000"/>
                    <a:lumOff val="25000"/>
                  </a:schemeClr>
                </a:solidFill>
                <a:latin typeface="+mn-lt"/>
                <a:ea typeface="+mn-ea"/>
                <a:cs typeface="+mn-ea"/>
                <a:sym typeface="+mn-lt"/>
              </a:rPr>
              <a:t>第二步</a:t>
            </a:r>
            <a:endParaRPr lang="zh-CN" altLang="en-US" sz="2000" dirty="0">
              <a:solidFill>
                <a:schemeClr val="tx1">
                  <a:lumMod val="75000"/>
                  <a:lumOff val="25000"/>
                </a:schemeClr>
              </a:solidFill>
              <a:latin typeface="+mn-lt"/>
              <a:ea typeface="+mn-ea"/>
              <a:cs typeface="+mn-ea"/>
              <a:sym typeface="+mn-lt"/>
            </a:endParaRPr>
          </a:p>
        </p:txBody>
      </p:sp>
      <p:sp>
        <p:nvSpPr>
          <p:cNvPr id="7" name="文本框 6"/>
          <p:cNvSpPr txBox="1"/>
          <p:nvPr/>
        </p:nvSpPr>
        <p:spPr>
          <a:xfrm>
            <a:off x="8473311" y="2643745"/>
            <a:ext cx="963725" cy="400110"/>
          </a:xfrm>
          <a:prstGeom prst="rect">
            <a:avLst/>
          </a:prstGeom>
          <a:noFill/>
        </p:spPr>
        <p:txBody>
          <a:bodyPr wrap="none" rtlCol="0">
            <a:spAutoFit/>
          </a:bodyPr>
          <a:lstStyle>
            <a:defPPr>
              <a:defRPr lang="zh-CN"/>
            </a:defPPr>
            <a:lvl1pPr>
              <a:defRPr sz="1575">
                <a:solidFill>
                  <a:srgbClr val="D3B57A"/>
                </a:solidFill>
                <a:latin typeface="方正清刻本悦宋简体" panose="02000000000000000000" pitchFamily="2" charset="-122"/>
                <a:ea typeface="方正清刻本悦宋简体" panose="02000000000000000000" pitchFamily="2" charset="-122"/>
              </a:defRPr>
            </a:lvl1pPr>
          </a:lstStyle>
          <a:p>
            <a:r>
              <a:rPr lang="zh-CN" altLang="en-US" sz="2000" dirty="0">
                <a:solidFill>
                  <a:schemeClr val="tx1">
                    <a:lumMod val="75000"/>
                    <a:lumOff val="25000"/>
                  </a:schemeClr>
                </a:solidFill>
                <a:latin typeface="+mn-lt"/>
                <a:ea typeface="+mn-ea"/>
                <a:cs typeface="+mn-ea"/>
                <a:sym typeface="+mn-lt"/>
              </a:rPr>
              <a:t>第三步</a:t>
            </a:r>
            <a:endParaRPr lang="zh-CN" altLang="en-US" sz="2000" dirty="0">
              <a:solidFill>
                <a:schemeClr val="tx1">
                  <a:lumMod val="75000"/>
                  <a:lumOff val="25000"/>
                </a:schemeClr>
              </a:solidFill>
              <a:latin typeface="+mn-lt"/>
              <a:ea typeface="+mn-ea"/>
              <a:cs typeface="+mn-ea"/>
              <a:sym typeface="+mn-lt"/>
            </a:endParaRPr>
          </a:p>
        </p:txBody>
      </p:sp>
      <p:sp>
        <p:nvSpPr>
          <p:cNvPr id="8" name="文本框 7"/>
          <p:cNvSpPr txBox="1"/>
          <p:nvPr/>
        </p:nvSpPr>
        <p:spPr>
          <a:xfrm>
            <a:off x="2153645" y="4117176"/>
            <a:ext cx="2580233" cy="564257"/>
          </a:xfrm>
          <a:prstGeom prst="rect">
            <a:avLst/>
          </a:prstGeom>
          <a:noFill/>
        </p:spPr>
        <p:txBody>
          <a:bodyPr wrap="square" rtlCol="0">
            <a:spAutoFit/>
          </a:bodyPr>
          <a:lstStyle/>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p:txBody>
      </p:sp>
      <p:sp>
        <p:nvSpPr>
          <p:cNvPr id="9" name="文本框 8"/>
          <p:cNvSpPr txBox="1"/>
          <p:nvPr/>
        </p:nvSpPr>
        <p:spPr>
          <a:xfrm>
            <a:off x="4902542" y="4117176"/>
            <a:ext cx="2580233" cy="564257"/>
          </a:xfrm>
          <a:prstGeom prst="rect">
            <a:avLst/>
          </a:prstGeom>
          <a:noFill/>
        </p:spPr>
        <p:txBody>
          <a:bodyPr wrap="square" rtlCol="0">
            <a:spAutoFit/>
          </a:bodyPr>
          <a:lstStyle/>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p:txBody>
      </p:sp>
      <p:sp>
        <p:nvSpPr>
          <p:cNvPr id="10" name="文本框 9"/>
          <p:cNvSpPr txBox="1"/>
          <p:nvPr/>
        </p:nvSpPr>
        <p:spPr>
          <a:xfrm>
            <a:off x="7793836" y="4125082"/>
            <a:ext cx="2580233" cy="564257"/>
          </a:xfrm>
          <a:prstGeom prst="rect">
            <a:avLst/>
          </a:prstGeom>
          <a:noFill/>
        </p:spPr>
        <p:txBody>
          <a:bodyPr wrap="square" rtlCol="0">
            <a:spAutoFit/>
          </a:bodyPr>
          <a:lstStyle/>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a:p>
            <a:pPr algn="ctr">
              <a:spcBef>
                <a:spcPts val="790"/>
              </a:spcBef>
            </a:pPr>
            <a:r>
              <a:rPr lang="zh-CN" altLang="en-US" sz="1200">
                <a:solidFill>
                  <a:prstClr val="black"/>
                </a:solidFill>
                <a:cs typeface="+mn-ea"/>
                <a:sym typeface="+mn-lt"/>
              </a:rPr>
              <a:t>输入替换内容输入替换内容</a:t>
            </a:r>
            <a:endParaRPr lang="en-US" altLang="zh-CN" sz="1200" dirty="0">
              <a:solidFill>
                <a:prstClr val="black"/>
              </a:solidFill>
              <a:cs typeface="+mn-ea"/>
              <a:sym typeface="+mn-lt"/>
            </a:endParaRPr>
          </a:p>
        </p:txBody>
      </p:sp>
      <p:cxnSp>
        <p:nvCxnSpPr>
          <p:cNvPr id="11" name="直接连接符 10"/>
          <p:cNvCxnSpPr/>
          <p:nvPr/>
        </p:nvCxnSpPr>
        <p:spPr>
          <a:xfrm>
            <a:off x="1128409" y="3329260"/>
            <a:ext cx="992221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 name="菱形 11"/>
          <p:cNvSpPr/>
          <p:nvPr/>
        </p:nvSpPr>
        <p:spPr>
          <a:xfrm flipV="1">
            <a:off x="3292646" y="3118009"/>
            <a:ext cx="433264" cy="422502"/>
          </a:xfrm>
          <a:prstGeom prst="diamond">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 name="菱形 12"/>
          <p:cNvSpPr/>
          <p:nvPr/>
        </p:nvSpPr>
        <p:spPr>
          <a:xfrm flipV="1">
            <a:off x="6134150" y="3123953"/>
            <a:ext cx="433264" cy="422502"/>
          </a:xfrm>
          <a:prstGeom prst="diamond">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4" name="菱形 13"/>
          <p:cNvSpPr/>
          <p:nvPr/>
        </p:nvSpPr>
        <p:spPr>
          <a:xfrm flipV="1">
            <a:off x="8742526" y="3128336"/>
            <a:ext cx="433264" cy="422502"/>
          </a:xfrm>
          <a:prstGeom prst="diamond">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Tree>
  </p:cSld>
  <p:clrMapOvr>
    <a:masterClrMapping/>
  </p:clrMapOvr>
  <p:transition spd="med">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01" name="矩形 100"/>
          <p:cNvSpPr/>
          <p:nvPr/>
        </p:nvSpPr>
        <p:spPr>
          <a:xfrm>
            <a:off x="1268805" y="1849582"/>
            <a:ext cx="3911621" cy="50084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文本框 102"/>
          <p:cNvSpPr txBox="1"/>
          <p:nvPr/>
        </p:nvSpPr>
        <p:spPr>
          <a:xfrm>
            <a:off x="1854718" y="3016159"/>
            <a:ext cx="2759923" cy="461665"/>
          </a:xfrm>
          <a:prstGeom prst="rect">
            <a:avLst/>
          </a:prstGeom>
          <a:noFill/>
        </p:spPr>
        <p:txBody>
          <a:bodyPr wrap="none" rtlCol="0">
            <a:spAutoFit/>
          </a:bodyPr>
          <a:lstStyle/>
          <a:p>
            <a:r>
              <a:rPr lang="en-US" altLang="zh-CN" sz="2400" b="1" dirty="0">
                <a:solidFill>
                  <a:schemeClr val="bg2">
                    <a:lumMod val="25000"/>
                  </a:schemeClr>
                </a:solidFill>
                <a:cs typeface="+mn-ea"/>
                <a:sym typeface="+mn-lt"/>
              </a:rPr>
              <a:t>ADD YOUR TITLE</a:t>
            </a:r>
            <a:endParaRPr lang="en-US" altLang="zh-CN" sz="2400" b="1" dirty="0">
              <a:solidFill>
                <a:schemeClr val="bg2">
                  <a:lumMod val="25000"/>
                </a:schemeClr>
              </a:solidFill>
              <a:cs typeface="+mn-ea"/>
              <a:sym typeface="+mn-lt"/>
            </a:endParaRPr>
          </a:p>
        </p:txBody>
      </p:sp>
      <p:sp>
        <p:nvSpPr>
          <p:cNvPr id="104" name="矩形 103"/>
          <p:cNvSpPr/>
          <p:nvPr/>
        </p:nvSpPr>
        <p:spPr>
          <a:xfrm>
            <a:off x="2690127" y="3766734"/>
            <a:ext cx="1074037" cy="83706"/>
          </a:xfrm>
          <a:prstGeom prst="rect">
            <a:avLst/>
          </a:prstGeom>
          <a:solidFill>
            <a:srgbClr val="6E91B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05" name="矩形 104"/>
          <p:cNvSpPr/>
          <p:nvPr/>
        </p:nvSpPr>
        <p:spPr>
          <a:xfrm>
            <a:off x="1744359" y="4630093"/>
            <a:ext cx="2980639" cy="1200329"/>
          </a:xfrm>
          <a:prstGeom prst="rect">
            <a:avLst/>
          </a:prstGeom>
        </p:spPr>
        <p:txBody>
          <a:bodyPr wrap="square">
            <a:spAutoFit/>
          </a:bodyPr>
          <a:lstStyle/>
          <a:p>
            <a:pPr lvl="0" algn="ctr">
              <a:lnSpc>
                <a:spcPct val="150000"/>
              </a:lnSpc>
              <a:defRPr/>
            </a:pPr>
            <a:r>
              <a:rPr lang="zh-CN" altLang="en-US" sz="1200" spc="300">
                <a:solidFill>
                  <a:schemeClr val="tx1">
                    <a:lumMod val="85000"/>
                    <a:lumOff val="15000"/>
                  </a:schemeClr>
                </a:solidFill>
                <a:cs typeface="+mn-ea"/>
                <a:sym typeface="+mn-lt"/>
              </a:rPr>
              <a:t>时间只是我垂钓的溪。我喝溪水，喝水时我看到它那沙底，它多么浅啊。它那浅浅的流水逝去了，可是永恒留了下来。</a:t>
            </a:r>
            <a:endParaRPr lang="zh-CN" altLang="en-US" sz="1200" spc="300">
              <a:solidFill>
                <a:schemeClr val="tx1">
                  <a:lumMod val="85000"/>
                  <a:lumOff val="15000"/>
                </a:schemeClr>
              </a:solidFill>
              <a:cs typeface="+mn-ea"/>
              <a:sym typeface="+mn-lt"/>
            </a:endParaRPr>
          </a:p>
        </p:txBody>
      </p:sp>
    </p:spTree>
  </p:cSld>
  <p:clrMapOvr>
    <a:masterClrMapping/>
  </p:clrMapOvr>
  <p:transition spd="med">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4" name="矩形 3"/>
          <p:cNvSpPr/>
          <p:nvPr/>
        </p:nvSpPr>
        <p:spPr>
          <a:xfrm>
            <a:off x="288723" y="247650"/>
            <a:ext cx="58072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1865637" y="3155176"/>
            <a:ext cx="3104933" cy="2086725"/>
          </a:xfrm>
          <a:prstGeom prst="rect">
            <a:avLst/>
          </a:prstGeom>
        </p:spPr>
        <p:txBody>
          <a:bodyPr wrap="square">
            <a:spAutoFit/>
          </a:bodyPr>
          <a:lstStyle/>
          <a:p>
            <a:pPr algn="ctr">
              <a:lnSpc>
                <a:spcPct val="120000"/>
              </a:lnSpc>
            </a:pPr>
            <a:r>
              <a:rPr lang="en-US" altLang="zh-CN" sz="1200">
                <a:solidFill>
                  <a:prstClr val="black">
                    <a:lumMod val="75000"/>
                    <a:lumOff val="25000"/>
                  </a:prstClr>
                </a:solidFill>
                <a:cs typeface="+mn-ea"/>
                <a:sym typeface="+mn-lt"/>
              </a:rPr>
              <a:t>a designer can use default text to simulate nann  would look like. if it is not real text. a design can use default text to simulate what text would look like. if it is not real text. like. if it is not real text. a design cann use default text to simulate what text would look like. if it is not real text.</a:t>
            </a:r>
            <a:endParaRPr lang="zh-CN" altLang="en-US" sz="1200">
              <a:solidFill>
                <a:prstClr val="black">
                  <a:lumMod val="75000"/>
                  <a:lumOff val="25000"/>
                </a:prstClr>
              </a:solidFill>
              <a:cs typeface="+mn-ea"/>
              <a:sym typeface="+mn-lt"/>
            </a:endParaRPr>
          </a:p>
          <a:p>
            <a:pPr algn="ctr">
              <a:lnSpc>
                <a:spcPct val="120000"/>
              </a:lnSpc>
            </a:pPr>
            <a:endParaRPr lang="zh-CN" altLang="en-US" sz="1200">
              <a:solidFill>
                <a:prstClr val="black">
                  <a:lumMod val="75000"/>
                  <a:lumOff val="25000"/>
                </a:prstClr>
              </a:solidFill>
              <a:cs typeface="+mn-ea"/>
              <a:sym typeface="+mn-lt"/>
            </a:endParaRPr>
          </a:p>
          <a:p>
            <a:pPr algn="ctr">
              <a:lnSpc>
                <a:spcPct val="120000"/>
              </a:lnSpc>
            </a:pPr>
            <a:endParaRPr lang="zh-CN" altLang="en-US" sz="1200" dirty="0">
              <a:solidFill>
                <a:prstClr val="black">
                  <a:lumMod val="75000"/>
                  <a:lumOff val="25000"/>
                </a:prstClr>
              </a:solidFill>
              <a:cs typeface="+mn-ea"/>
              <a:sym typeface="+mn-lt"/>
            </a:endParaRPr>
          </a:p>
        </p:txBody>
      </p:sp>
      <p:sp>
        <p:nvSpPr>
          <p:cNvPr id="6" name="椭圆 5"/>
          <p:cNvSpPr/>
          <p:nvPr/>
        </p:nvSpPr>
        <p:spPr>
          <a:xfrm>
            <a:off x="2977825" y="2163212"/>
            <a:ext cx="689600" cy="689600"/>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3058193" y="2246402"/>
            <a:ext cx="2136913" cy="523220"/>
          </a:xfrm>
          <a:prstGeom prst="rect">
            <a:avLst/>
          </a:prstGeom>
          <a:noFill/>
        </p:spPr>
        <p:txBody>
          <a:bodyPr wrap="square" rtlCol="0">
            <a:spAutoFit/>
          </a:bodyPr>
          <a:lstStyle/>
          <a:p>
            <a:r>
              <a:rPr lang="en-US" altLang="zh-CN" sz="2800">
                <a:cs typeface="+mn-ea"/>
                <a:sym typeface="+mn-lt"/>
              </a:rPr>
              <a:t>01</a:t>
            </a:r>
            <a:endParaRPr lang="zh-CN" altLang="en-US" sz="2800">
              <a:cs typeface="+mn-ea"/>
              <a:sym typeface="+mn-lt"/>
            </a:endParaRPr>
          </a:p>
        </p:txBody>
      </p:sp>
      <p:sp>
        <p:nvSpPr>
          <p:cNvPr id="12" name="矩形 11"/>
          <p:cNvSpPr/>
          <p:nvPr/>
        </p:nvSpPr>
        <p:spPr>
          <a:xfrm>
            <a:off x="7672914" y="3155176"/>
            <a:ext cx="3104933" cy="2086725"/>
          </a:xfrm>
          <a:prstGeom prst="rect">
            <a:avLst/>
          </a:prstGeom>
        </p:spPr>
        <p:txBody>
          <a:bodyPr wrap="square">
            <a:spAutoFit/>
          </a:bodyPr>
          <a:lstStyle/>
          <a:p>
            <a:pPr algn="ctr">
              <a:lnSpc>
                <a:spcPct val="120000"/>
              </a:lnSpc>
            </a:pPr>
            <a:r>
              <a:rPr lang="en-US" altLang="zh-CN" sz="1200">
                <a:solidFill>
                  <a:prstClr val="black">
                    <a:lumMod val="75000"/>
                    <a:lumOff val="25000"/>
                  </a:prstClr>
                </a:solidFill>
                <a:cs typeface="+mn-ea"/>
                <a:sym typeface="+mn-lt"/>
              </a:rPr>
              <a:t>a designer can use default text to simulate nann  would look like. if it is not real text. a design can use default text to simulate what text would look like. if it is not real text. like. if it is not real text. a design cann use default text to simulate what text would look like. if it is not real text.</a:t>
            </a:r>
            <a:endParaRPr lang="zh-CN" altLang="en-US" sz="1200">
              <a:solidFill>
                <a:prstClr val="black">
                  <a:lumMod val="75000"/>
                  <a:lumOff val="25000"/>
                </a:prstClr>
              </a:solidFill>
              <a:cs typeface="+mn-ea"/>
              <a:sym typeface="+mn-lt"/>
            </a:endParaRPr>
          </a:p>
          <a:p>
            <a:pPr algn="ctr">
              <a:lnSpc>
                <a:spcPct val="120000"/>
              </a:lnSpc>
            </a:pPr>
            <a:endParaRPr lang="zh-CN" altLang="en-US" sz="1200">
              <a:solidFill>
                <a:prstClr val="black">
                  <a:lumMod val="75000"/>
                  <a:lumOff val="25000"/>
                </a:prstClr>
              </a:solidFill>
              <a:cs typeface="+mn-ea"/>
              <a:sym typeface="+mn-lt"/>
            </a:endParaRPr>
          </a:p>
          <a:p>
            <a:pPr algn="ctr">
              <a:lnSpc>
                <a:spcPct val="120000"/>
              </a:lnSpc>
            </a:pPr>
            <a:endParaRPr lang="zh-CN" altLang="en-US" sz="1200" dirty="0">
              <a:solidFill>
                <a:prstClr val="black">
                  <a:lumMod val="75000"/>
                  <a:lumOff val="25000"/>
                </a:prstClr>
              </a:solidFill>
              <a:cs typeface="+mn-ea"/>
              <a:sym typeface="+mn-lt"/>
            </a:endParaRPr>
          </a:p>
        </p:txBody>
      </p:sp>
      <p:sp>
        <p:nvSpPr>
          <p:cNvPr id="13" name="椭圆 12"/>
          <p:cNvSpPr/>
          <p:nvPr/>
        </p:nvSpPr>
        <p:spPr>
          <a:xfrm>
            <a:off x="8785102" y="2163212"/>
            <a:ext cx="689600" cy="689600"/>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文本框 13"/>
          <p:cNvSpPr txBox="1"/>
          <p:nvPr/>
        </p:nvSpPr>
        <p:spPr>
          <a:xfrm>
            <a:off x="8865470" y="2246402"/>
            <a:ext cx="2136913" cy="523220"/>
          </a:xfrm>
          <a:prstGeom prst="rect">
            <a:avLst/>
          </a:prstGeom>
          <a:noFill/>
        </p:spPr>
        <p:txBody>
          <a:bodyPr wrap="square" rtlCol="0">
            <a:spAutoFit/>
          </a:bodyPr>
          <a:lstStyle/>
          <a:p>
            <a:r>
              <a:rPr lang="en-US" altLang="zh-CN" sz="2800">
                <a:cs typeface="+mn-ea"/>
                <a:sym typeface="+mn-lt"/>
              </a:rPr>
              <a:t>01</a:t>
            </a:r>
            <a:endParaRPr lang="zh-CN" altLang="en-US" sz="2800">
              <a:cs typeface="+mn-ea"/>
              <a:sym typeface="+mn-lt"/>
            </a:endParaRPr>
          </a:p>
        </p:txBody>
      </p:sp>
    </p:spTree>
  </p:cSld>
  <p:clrMapOvr>
    <a:masterClrMapping/>
  </p:clrMapOvr>
  <p:transition spd="med">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5" name="任意多边形 4"/>
          <p:cNvSpPr/>
          <p:nvPr/>
        </p:nvSpPr>
        <p:spPr>
          <a:xfrm>
            <a:off x="2803128" y="2096510"/>
            <a:ext cx="6658769" cy="3026568"/>
          </a:xfrm>
          <a:custGeom>
            <a:avLst/>
            <a:gdLst>
              <a:gd name="connsiteX0" fmla="*/ 306779 w 6494463"/>
              <a:gd name="connsiteY0" fmla="*/ 294078 h 3026568"/>
              <a:gd name="connsiteX1" fmla="*/ 6171808 w 6494463"/>
              <a:gd name="connsiteY1" fmla="*/ 294078 h 3026568"/>
              <a:gd name="connsiteX2" fmla="*/ 6171808 w 6494463"/>
              <a:gd name="connsiteY2" fmla="*/ 2749157 h 3026568"/>
              <a:gd name="connsiteX3" fmla="*/ 306779 w 6494463"/>
              <a:gd name="connsiteY3" fmla="*/ 2749157 h 3026568"/>
              <a:gd name="connsiteX4" fmla="*/ 200819 w 6494463"/>
              <a:gd name="connsiteY4" fmla="*/ 188118 h 3026568"/>
              <a:gd name="connsiteX5" fmla="*/ 200819 w 6494463"/>
              <a:gd name="connsiteY5" fmla="*/ 2855117 h 3026568"/>
              <a:gd name="connsiteX6" fmla="*/ 6277768 w 6494463"/>
              <a:gd name="connsiteY6" fmla="*/ 2855117 h 3026568"/>
              <a:gd name="connsiteX7" fmla="*/ 6277768 w 6494463"/>
              <a:gd name="connsiteY7" fmla="*/ 188118 h 3026568"/>
              <a:gd name="connsiteX8" fmla="*/ 0 w 6494463"/>
              <a:gd name="connsiteY8" fmla="*/ 0 h 3026568"/>
              <a:gd name="connsiteX9" fmla="*/ 6494463 w 6494463"/>
              <a:gd name="connsiteY9" fmla="*/ 0 h 3026568"/>
              <a:gd name="connsiteX10" fmla="*/ 6494463 w 6494463"/>
              <a:gd name="connsiteY10" fmla="*/ 3026568 h 3026568"/>
              <a:gd name="connsiteX11" fmla="*/ 0 w 6494463"/>
              <a:gd name="connsiteY11" fmla="*/ 3026568 h 3026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94463" h="3026568">
                <a:moveTo>
                  <a:pt x="306779" y="294078"/>
                </a:moveTo>
                <a:lnTo>
                  <a:pt x="6171808" y="294078"/>
                </a:lnTo>
                <a:lnTo>
                  <a:pt x="6171808" y="2749157"/>
                </a:lnTo>
                <a:lnTo>
                  <a:pt x="306779" y="2749157"/>
                </a:lnTo>
                <a:close/>
                <a:moveTo>
                  <a:pt x="200819" y="188118"/>
                </a:moveTo>
                <a:lnTo>
                  <a:pt x="200819" y="2855117"/>
                </a:lnTo>
                <a:lnTo>
                  <a:pt x="6277768" y="2855117"/>
                </a:lnTo>
                <a:lnTo>
                  <a:pt x="6277768" y="188118"/>
                </a:lnTo>
                <a:close/>
                <a:moveTo>
                  <a:pt x="0" y="0"/>
                </a:moveTo>
                <a:lnTo>
                  <a:pt x="6494463" y="0"/>
                </a:lnTo>
                <a:lnTo>
                  <a:pt x="6494463" y="3026568"/>
                </a:lnTo>
                <a:lnTo>
                  <a:pt x="0" y="302656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0">
                    <a:srgbClr val="3F6191"/>
                  </a:gs>
                  <a:gs pos="46000">
                    <a:srgbClr val="3F6191">
                      <a:alpha val="80000"/>
                    </a:srgbClr>
                  </a:gs>
                  <a:gs pos="100000">
                    <a:srgbClr val="3F6191">
                      <a:alpha val="60000"/>
                    </a:srgbClr>
                  </a:gs>
                </a:gsLst>
                <a:lin ang="10800000" scaled="0"/>
              </a:gradFill>
              <a:cs typeface="+mn-ea"/>
              <a:sym typeface="+mn-lt"/>
            </a:endParaRPr>
          </a:p>
        </p:txBody>
      </p:sp>
      <p:sp>
        <p:nvSpPr>
          <p:cNvPr id="64" name="同心圆 63"/>
          <p:cNvSpPr/>
          <p:nvPr/>
        </p:nvSpPr>
        <p:spPr>
          <a:xfrm rot="5166634">
            <a:off x="8351971" y="1625248"/>
            <a:ext cx="619289" cy="622016"/>
          </a:xfrm>
          <a:prstGeom prst="donut">
            <a:avLst>
              <a:gd name="adj" fmla="val 6485"/>
            </a:avLst>
          </a:prstGeom>
          <a:blipFill dpi="0" rotWithShape="1">
            <a:blip r:embed="rId2"/>
            <a:srcRect/>
            <a:tile tx="0" ty="0" sx="100000" sy="10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cxnSp>
        <p:nvCxnSpPr>
          <p:cNvPr id="74" name="直接连接符 73"/>
          <p:cNvCxnSpPr/>
          <p:nvPr/>
        </p:nvCxnSpPr>
        <p:spPr>
          <a:xfrm flipH="1">
            <a:off x="3403231" y="5531049"/>
            <a:ext cx="1162665" cy="1290484"/>
          </a:xfrm>
          <a:prstGeom prst="line">
            <a:avLst/>
          </a:prstGeom>
          <a:ln w="2540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7624856" y="4519708"/>
            <a:ext cx="1162665" cy="1290484"/>
          </a:xfrm>
          <a:prstGeom prst="line">
            <a:avLst/>
          </a:prstGeom>
          <a:ln w="2540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77" name="同心圆 76"/>
          <p:cNvSpPr/>
          <p:nvPr/>
        </p:nvSpPr>
        <p:spPr>
          <a:xfrm>
            <a:off x="4918854" y="4344716"/>
            <a:ext cx="388284" cy="398734"/>
          </a:xfrm>
          <a:prstGeom prst="donut">
            <a:avLst>
              <a:gd name="adj" fmla="val 6485"/>
            </a:avLst>
          </a:prstGeom>
          <a:blipFill dpi="0" rotWithShape="1">
            <a:blip r:embed="rId3"/>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78" name="同心圆 77"/>
          <p:cNvSpPr/>
          <p:nvPr/>
        </p:nvSpPr>
        <p:spPr>
          <a:xfrm>
            <a:off x="3965985" y="4637303"/>
            <a:ext cx="914400" cy="914400"/>
          </a:xfrm>
          <a:prstGeom prst="donut">
            <a:avLst>
              <a:gd name="adj" fmla="val 6485"/>
            </a:avLst>
          </a:prstGeom>
          <a:blipFill dpi="0" rotWithShape="1">
            <a:blip r:embed="rId3"/>
            <a:srcRect/>
            <a:tile tx="0" ty="0" sx="100000" sy="100000" flip="none"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 name="文本框 2"/>
          <p:cNvSpPr txBox="1"/>
          <p:nvPr/>
        </p:nvSpPr>
        <p:spPr>
          <a:xfrm>
            <a:off x="3462879" y="2986768"/>
            <a:ext cx="5266241" cy="1446550"/>
          </a:xfrm>
          <a:prstGeom prst="rect">
            <a:avLst/>
          </a:prstGeom>
          <a:noFill/>
        </p:spPr>
        <p:txBody>
          <a:bodyPr wrap="square" rtlCol="0">
            <a:spAutoFit/>
          </a:bodyPr>
          <a:lstStyle/>
          <a:p>
            <a:pPr algn="dist"/>
            <a:r>
              <a:rPr lang="zh-CN" altLang="en-US" sz="8800">
                <a:gradFill>
                  <a:gsLst>
                    <a:gs pos="0">
                      <a:srgbClr val="3F6191"/>
                    </a:gs>
                    <a:gs pos="46000">
                      <a:srgbClr val="3F6191">
                        <a:alpha val="80000"/>
                      </a:srgbClr>
                    </a:gs>
                    <a:gs pos="100000">
                      <a:srgbClr val="3F6191">
                        <a:alpha val="60000"/>
                      </a:srgbClr>
                    </a:gs>
                  </a:gsLst>
                  <a:lin ang="10800000" scaled="0"/>
                </a:gradFill>
                <a:latin typeface="方正剪纸简体" panose="03000509000000000000" pitchFamily="65" charset="-122"/>
                <a:ea typeface="方正剪纸简体" panose="03000509000000000000" pitchFamily="65" charset="-122"/>
              </a:rPr>
              <a:t>谢谢聆听 </a:t>
            </a:r>
            <a:endParaRPr lang="zh-CN" altLang="en-US" sz="8800">
              <a:gradFill>
                <a:gsLst>
                  <a:gs pos="0">
                    <a:srgbClr val="3F6191"/>
                  </a:gs>
                  <a:gs pos="46000">
                    <a:srgbClr val="3F6191">
                      <a:alpha val="80000"/>
                    </a:srgbClr>
                  </a:gs>
                  <a:gs pos="100000">
                    <a:srgbClr val="3F6191">
                      <a:alpha val="60000"/>
                    </a:srgbClr>
                  </a:gs>
                </a:gsLst>
                <a:lin ang="10800000" scaled="0"/>
              </a:gradFill>
              <a:latin typeface="方正剪纸简体" panose="03000509000000000000" pitchFamily="65" charset="-122"/>
              <a:ea typeface="方正剪纸简体" panose="03000509000000000000" pitchFamily="65" charset="-122"/>
            </a:endParaRPr>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fade">
                                      <p:cBhvr>
                                        <p:cTn id="11" dur="500"/>
                                        <p:tgtEl>
                                          <p:spTgt spid="7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77" grpId="0" animBg="1"/>
      <p:bldP spid="7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0" name="任意多边形 9"/>
          <p:cNvSpPr/>
          <p:nvPr/>
        </p:nvSpPr>
        <p:spPr>
          <a:xfrm>
            <a:off x="812800" y="624114"/>
            <a:ext cx="10580914" cy="5660572"/>
          </a:xfrm>
          <a:custGeom>
            <a:avLst/>
            <a:gdLst/>
            <a:ahLst/>
            <a:cxnLst/>
            <a:rect l="l" t="t" r="r" b="b"/>
            <a:pathLst>
              <a:path w="10580914" h="5660572">
                <a:moveTo>
                  <a:pt x="4871135" y="2150782"/>
                </a:moveTo>
                <a:cubicBezTo>
                  <a:pt x="4895329" y="2150782"/>
                  <a:pt x="4916795" y="2158490"/>
                  <a:pt x="4935534" y="2173908"/>
                </a:cubicBezTo>
                <a:cubicBezTo>
                  <a:pt x="4954272" y="2189326"/>
                  <a:pt x="4969808" y="2219924"/>
                  <a:pt x="4982142" y="2265702"/>
                </a:cubicBezTo>
                <a:cubicBezTo>
                  <a:pt x="4994477" y="2311481"/>
                  <a:pt x="5000644" y="2395567"/>
                  <a:pt x="5000644" y="2517959"/>
                </a:cubicBezTo>
                <a:cubicBezTo>
                  <a:pt x="5000644" y="2640352"/>
                  <a:pt x="4993765" y="2727165"/>
                  <a:pt x="4980008" y="2778399"/>
                </a:cubicBezTo>
                <a:cubicBezTo>
                  <a:pt x="4969571" y="2818248"/>
                  <a:pt x="4954865" y="2845881"/>
                  <a:pt x="4935889" y="2861299"/>
                </a:cubicBezTo>
                <a:cubicBezTo>
                  <a:pt x="4916914" y="2876716"/>
                  <a:pt x="4895329" y="2884425"/>
                  <a:pt x="4871135" y="2884425"/>
                </a:cubicBezTo>
                <a:cubicBezTo>
                  <a:pt x="4846941" y="2884425"/>
                  <a:pt x="4825475" y="2876835"/>
                  <a:pt x="4806737" y="2861654"/>
                </a:cubicBezTo>
                <a:cubicBezTo>
                  <a:pt x="4787998" y="2846474"/>
                  <a:pt x="4772462" y="2815994"/>
                  <a:pt x="4760128" y="2770216"/>
                </a:cubicBezTo>
                <a:cubicBezTo>
                  <a:pt x="4747794" y="2724437"/>
                  <a:pt x="4741627" y="2640352"/>
                  <a:pt x="4741627" y="2517959"/>
                </a:cubicBezTo>
                <a:cubicBezTo>
                  <a:pt x="4741627" y="2395567"/>
                  <a:pt x="4748505" y="2308516"/>
                  <a:pt x="4762263" y="2256808"/>
                </a:cubicBezTo>
                <a:cubicBezTo>
                  <a:pt x="4772699" y="2216959"/>
                  <a:pt x="4787405" y="2189326"/>
                  <a:pt x="4806381" y="2173908"/>
                </a:cubicBezTo>
                <a:cubicBezTo>
                  <a:pt x="4825357" y="2158490"/>
                  <a:pt x="4846941" y="2150782"/>
                  <a:pt x="4871135" y="2150782"/>
                </a:cubicBezTo>
                <a:close/>
                <a:moveTo>
                  <a:pt x="5692146" y="1984982"/>
                </a:moveTo>
                <a:cubicBezTo>
                  <a:pt x="5669375" y="2048551"/>
                  <a:pt x="5627391" y="2104173"/>
                  <a:pt x="5566195" y="2151849"/>
                </a:cubicBezTo>
                <a:cubicBezTo>
                  <a:pt x="5504999" y="2199525"/>
                  <a:pt x="5448309" y="2231902"/>
                  <a:pt x="5396126" y="2248980"/>
                </a:cubicBezTo>
                <a:lnTo>
                  <a:pt x="5396126" y="2430434"/>
                </a:lnTo>
                <a:cubicBezTo>
                  <a:pt x="5495274" y="2397701"/>
                  <a:pt x="5581376" y="2347179"/>
                  <a:pt x="5654432" y="2278867"/>
                </a:cubicBezTo>
                <a:lnTo>
                  <a:pt x="5654432" y="3032435"/>
                </a:lnTo>
                <a:lnTo>
                  <a:pt x="5854387" y="3032435"/>
                </a:lnTo>
                <a:lnTo>
                  <a:pt x="5854387" y="1984982"/>
                </a:lnTo>
                <a:close/>
                <a:moveTo>
                  <a:pt x="4871135" y="1984982"/>
                </a:moveTo>
                <a:cubicBezTo>
                  <a:pt x="4770090" y="1984982"/>
                  <a:pt x="4691342" y="2020562"/>
                  <a:pt x="4634889" y="2091720"/>
                </a:cubicBezTo>
                <a:cubicBezTo>
                  <a:pt x="4566577" y="2178059"/>
                  <a:pt x="4532421" y="2319427"/>
                  <a:pt x="4532421" y="2515824"/>
                </a:cubicBezTo>
                <a:cubicBezTo>
                  <a:pt x="4532421" y="2716017"/>
                  <a:pt x="4563494" y="2855132"/>
                  <a:pt x="4625639" y="2933169"/>
                </a:cubicBezTo>
                <a:cubicBezTo>
                  <a:pt x="4687784" y="3011206"/>
                  <a:pt x="4769616" y="3050224"/>
                  <a:pt x="4871135" y="3050224"/>
                </a:cubicBezTo>
                <a:cubicBezTo>
                  <a:pt x="4972180" y="3050224"/>
                  <a:pt x="5050929" y="3014645"/>
                  <a:pt x="5107381" y="2943487"/>
                </a:cubicBezTo>
                <a:cubicBezTo>
                  <a:pt x="5175693" y="2857148"/>
                  <a:pt x="5209849" y="2715305"/>
                  <a:pt x="5209849" y="2517959"/>
                </a:cubicBezTo>
                <a:cubicBezTo>
                  <a:pt x="5209849" y="2320139"/>
                  <a:pt x="5175931" y="2178533"/>
                  <a:pt x="5108093" y="2093143"/>
                </a:cubicBezTo>
                <a:cubicBezTo>
                  <a:pt x="5051166" y="2021036"/>
                  <a:pt x="4972180" y="1984982"/>
                  <a:pt x="4871135" y="1984982"/>
                </a:cubicBezTo>
                <a:close/>
                <a:moveTo>
                  <a:pt x="0" y="0"/>
                </a:moveTo>
                <a:lnTo>
                  <a:pt x="10580914" y="0"/>
                </a:lnTo>
                <a:lnTo>
                  <a:pt x="10580914" y="5660572"/>
                </a:lnTo>
                <a:lnTo>
                  <a:pt x="0" y="566057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8" name="文本框 7"/>
          <p:cNvSpPr txBox="1"/>
          <p:nvPr/>
        </p:nvSpPr>
        <p:spPr>
          <a:xfrm>
            <a:off x="4870449" y="39984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cs typeface="+mn-ea"/>
                <a:sym typeface="+mn-lt"/>
              </a:rPr>
              <a:t>文本标题</a:t>
            </a:r>
            <a:endParaRPr lang="zh-CN" altLang="en-US" b="1" spc="100">
              <a:solidFill>
                <a:schemeClr val="tx1">
                  <a:lumMod val="85000"/>
                  <a:lumOff val="15000"/>
                </a:schemeClr>
              </a:solidFill>
              <a:cs typeface="+mn-ea"/>
              <a:sym typeface="+mn-lt"/>
            </a:endParaRPr>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9" name="任意多边形 18"/>
          <p:cNvSpPr/>
          <p:nvPr/>
        </p:nvSpPr>
        <p:spPr>
          <a:xfrm>
            <a:off x="805543" y="673292"/>
            <a:ext cx="10580914" cy="5660572"/>
          </a:xfrm>
          <a:custGeom>
            <a:avLst/>
            <a:gdLst/>
            <a:ahLst/>
            <a:cxnLst/>
            <a:rect l="l" t="t" r="r" b="b"/>
            <a:pathLst>
              <a:path w="10580914" h="5660572">
                <a:moveTo>
                  <a:pt x="5761845" y="1611613"/>
                </a:moveTo>
                <a:cubicBezTo>
                  <a:pt x="5659600" y="1649118"/>
                  <a:pt x="5564722" y="1681488"/>
                  <a:pt x="5477211" y="1708724"/>
                </a:cubicBezTo>
                <a:lnTo>
                  <a:pt x="5497973" y="1759623"/>
                </a:lnTo>
                <a:cubicBezTo>
                  <a:pt x="5591735" y="1725690"/>
                  <a:pt x="5683041" y="1693320"/>
                  <a:pt x="5771891" y="1662513"/>
                </a:cubicBezTo>
                <a:cubicBezTo>
                  <a:pt x="5768766" y="1648225"/>
                  <a:pt x="5765417" y="1631259"/>
                  <a:pt x="5761845" y="1611613"/>
                </a:cubicBezTo>
                <a:close/>
                <a:moveTo>
                  <a:pt x="4606716" y="1590852"/>
                </a:moveTo>
                <a:lnTo>
                  <a:pt x="4977744" y="1590852"/>
                </a:lnTo>
                <a:lnTo>
                  <a:pt x="4977744" y="1717430"/>
                </a:lnTo>
                <a:lnTo>
                  <a:pt x="4606716" y="1717430"/>
                </a:lnTo>
                <a:close/>
                <a:moveTo>
                  <a:pt x="5570303" y="1497090"/>
                </a:moveTo>
                <a:lnTo>
                  <a:pt x="5539496" y="1535934"/>
                </a:lnTo>
                <a:cubicBezTo>
                  <a:pt x="5584591" y="1564956"/>
                  <a:pt x="5627453" y="1594870"/>
                  <a:pt x="5668083" y="1625678"/>
                </a:cubicBezTo>
                <a:lnTo>
                  <a:pt x="5700900" y="1581476"/>
                </a:lnTo>
                <a:cubicBezTo>
                  <a:pt x="5656698" y="1551115"/>
                  <a:pt x="5613166" y="1522986"/>
                  <a:pt x="5570303" y="1497090"/>
                </a:cubicBezTo>
                <a:close/>
                <a:moveTo>
                  <a:pt x="4606716" y="1418732"/>
                </a:moveTo>
                <a:lnTo>
                  <a:pt x="4977744" y="1418732"/>
                </a:lnTo>
                <a:lnTo>
                  <a:pt x="4977744" y="1543971"/>
                </a:lnTo>
                <a:lnTo>
                  <a:pt x="4606716" y="1543971"/>
                </a:lnTo>
                <a:close/>
                <a:moveTo>
                  <a:pt x="4606716" y="1246612"/>
                </a:moveTo>
                <a:lnTo>
                  <a:pt x="4977744" y="1246612"/>
                </a:lnTo>
                <a:lnTo>
                  <a:pt x="4977744" y="1371851"/>
                </a:lnTo>
                <a:lnTo>
                  <a:pt x="4606716" y="1371851"/>
                </a:lnTo>
                <a:close/>
                <a:moveTo>
                  <a:pt x="5558248" y="1203750"/>
                </a:moveTo>
                <a:lnTo>
                  <a:pt x="5558248" y="1248622"/>
                </a:lnTo>
                <a:lnTo>
                  <a:pt x="5986204" y="1248622"/>
                </a:lnTo>
                <a:lnTo>
                  <a:pt x="5986204" y="1319613"/>
                </a:lnTo>
                <a:lnTo>
                  <a:pt x="5570973" y="1319613"/>
                </a:lnTo>
                <a:lnTo>
                  <a:pt x="5570973" y="1362475"/>
                </a:lnTo>
                <a:lnTo>
                  <a:pt x="5986204" y="1362475"/>
                </a:lnTo>
                <a:lnTo>
                  <a:pt x="5986204" y="1434136"/>
                </a:lnTo>
                <a:lnTo>
                  <a:pt x="5486588" y="1434136"/>
                </a:lnTo>
                <a:lnTo>
                  <a:pt x="5486588" y="1479007"/>
                </a:lnTo>
                <a:lnTo>
                  <a:pt x="5787965" y="1479007"/>
                </a:lnTo>
                <a:lnTo>
                  <a:pt x="5787965" y="1718770"/>
                </a:lnTo>
                <a:cubicBezTo>
                  <a:pt x="5787965" y="1747345"/>
                  <a:pt x="5772114" y="1761632"/>
                  <a:pt x="5740414" y="1761632"/>
                </a:cubicBezTo>
                <a:cubicBezTo>
                  <a:pt x="5714964" y="1761186"/>
                  <a:pt x="5686166" y="1759176"/>
                  <a:pt x="5654019" y="1755605"/>
                </a:cubicBezTo>
                <a:cubicBezTo>
                  <a:pt x="5657591" y="1777482"/>
                  <a:pt x="5660716" y="1796681"/>
                  <a:pt x="5663395" y="1813201"/>
                </a:cubicBezTo>
                <a:cubicBezTo>
                  <a:pt x="5699561" y="1814094"/>
                  <a:pt x="5730815" y="1814541"/>
                  <a:pt x="5757157" y="1814541"/>
                </a:cubicBezTo>
                <a:cubicBezTo>
                  <a:pt x="5812521" y="1814541"/>
                  <a:pt x="5840203" y="1787528"/>
                  <a:pt x="5840203" y="1733504"/>
                </a:cubicBezTo>
                <a:lnTo>
                  <a:pt x="5840203" y="1588173"/>
                </a:lnTo>
                <a:cubicBezTo>
                  <a:pt x="5897353" y="1677023"/>
                  <a:pt x="5986650" y="1739978"/>
                  <a:pt x="6108094" y="1777036"/>
                </a:cubicBezTo>
                <a:cubicBezTo>
                  <a:pt x="6118809" y="1759623"/>
                  <a:pt x="6131088" y="1741317"/>
                  <a:pt x="6144929" y="1722118"/>
                </a:cubicBezTo>
                <a:cubicBezTo>
                  <a:pt x="6066794" y="1704259"/>
                  <a:pt x="6001607" y="1675014"/>
                  <a:pt x="5949369" y="1634384"/>
                </a:cubicBezTo>
                <a:cubicBezTo>
                  <a:pt x="6005626" y="1600451"/>
                  <a:pt x="6052730" y="1570983"/>
                  <a:pt x="6090681" y="1545980"/>
                </a:cubicBezTo>
                <a:lnTo>
                  <a:pt x="6051837" y="1501778"/>
                </a:lnTo>
                <a:cubicBezTo>
                  <a:pt x="6009867" y="1533925"/>
                  <a:pt x="5962986" y="1566742"/>
                  <a:pt x="5911194" y="1600228"/>
                </a:cubicBezTo>
                <a:cubicBezTo>
                  <a:pt x="5882173" y="1569867"/>
                  <a:pt x="5858509" y="1534595"/>
                  <a:pt x="5840203" y="1494411"/>
                </a:cubicBezTo>
                <a:lnTo>
                  <a:pt x="5840203" y="1479007"/>
                </a:lnTo>
                <a:lnTo>
                  <a:pt x="6140241" y="1479007"/>
                </a:lnTo>
                <a:lnTo>
                  <a:pt x="6140241" y="1434136"/>
                </a:lnTo>
                <a:lnTo>
                  <a:pt x="6036433" y="1434136"/>
                </a:lnTo>
                <a:lnTo>
                  <a:pt x="6036433" y="1203750"/>
                </a:lnTo>
                <a:close/>
                <a:moveTo>
                  <a:pt x="4549789" y="1197053"/>
                </a:moveTo>
                <a:lnTo>
                  <a:pt x="4549789" y="1817219"/>
                </a:lnTo>
                <a:lnTo>
                  <a:pt x="4606716" y="1817219"/>
                </a:lnTo>
                <a:lnTo>
                  <a:pt x="4606716" y="1766990"/>
                </a:lnTo>
                <a:lnTo>
                  <a:pt x="4977744" y="1766990"/>
                </a:lnTo>
                <a:lnTo>
                  <a:pt x="4977744" y="1817219"/>
                </a:lnTo>
                <a:lnTo>
                  <a:pt x="5034671" y="1817219"/>
                </a:lnTo>
                <a:lnTo>
                  <a:pt x="5034671" y="1197053"/>
                </a:lnTo>
                <a:close/>
                <a:moveTo>
                  <a:pt x="0" y="0"/>
                </a:moveTo>
                <a:lnTo>
                  <a:pt x="10580914" y="0"/>
                </a:lnTo>
                <a:lnTo>
                  <a:pt x="10580914" y="5660572"/>
                </a:lnTo>
                <a:lnTo>
                  <a:pt x="0" y="5660572"/>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7" name="组合 6"/>
          <p:cNvGrpSpPr/>
          <p:nvPr/>
        </p:nvGrpSpPr>
        <p:grpSpPr>
          <a:xfrm>
            <a:off x="1980623" y="3221621"/>
            <a:ext cx="8230753" cy="1668996"/>
            <a:chOff x="233768" y="1813705"/>
            <a:chExt cx="8285036" cy="1668996"/>
          </a:xfrm>
        </p:grpSpPr>
        <p:sp>
          <p:nvSpPr>
            <p:cNvPr id="9" name="文本框 8"/>
            <p:cNvSpPr txBox="1"/>
            <p:nvPr/>
          </p:nvSpPr>
          <p:spPr>
            <a:xfrm>
              <a:off x="1161118" y="1813705"/>
              <a:ext cx="2411906" cy="461665"/>
            </a:xfrm>
            <a:prstGeom prst="rect">
              <a:avLst/>
            </a:prstGeom>
            <a:noFill/>
          </p:spPr>
          <p:txBody>
            <a:bodyPr wrap="square" rtlCol="0">
              <a:spAutoFit/>
            </a:bodyPr>
            <a:lstStyle/>
            <a:p>
              <a:pPr algn="dist"/>
              <a:r>
                <a:rPr lang="zh-CN" altLang="en-US" sz="2400" dirty="0">
                  <a:solidFill>
                    <a:schemeClr val="tx1">
                      <a:lumMod val="85000"/>
                      <a:lumOff val="15000"/>
                    </a:schemeClr>
                  </a:solidFill>
                  <a:cs typeface="+mn-ea"/>
                  <a:sym typeface="+mn-lt"/>
                </a:rPr>
                <a:t>此处添加标题</a:t>
              </a:r>
              <a:endParaRPr lang="zh-CN" altLang="en-US" sz="2400" dirty="0">
                <a:solidFill>
                  <a:schemeClr val="tx1">
                    <a:lumMod val="85000"/>
                    <a:lumOff val="15000"/>
                  </a:schemeClr>
                </a:solidFill>
                <a:cs typeface="+mn-ea"/>
                <a:sym typeface="+mn-lt"/>
              </a:endParaRPr>
            </a:p>
          </p:txBody>
        </p:sp>
        <p:sp>
          <p:nvSpPr>
            <p:cNvPr id="10" name="文本框 9"/>
            <p:cNvSpPr txBox="1"/>
            <p:nvPr/>
          </p:nvSpPr>
          <p:spPr>
            <a:xfrm>
              <a:off x="233768" y="1864830"/>
              <a:ext cx="702228" cy="461665"/>
            </a:xfrm>
            <a:prstGeom prst="rect">
              <a:avLst/>
            </a:prstGeom>
            <a:noFill/>
          </p:spPr>
          <p:txBody>
            <a:bodyPr wrap="none" rtlCol="0">
              <a:spAutoFit/>
            </a:bodyPr>
            <a:lstStyle/>
            <a:p>
              <a:r>
                <a:rPr lang="en-US" altLang="zh-CN" sz="2400" dirty="0">
                  <a:solidFill>
                    <a:schemeClr val="tx1">
                      <a:lumMod val="85000"/>
                      <a:lumOff val="15000"/>
                    </a:schemeClr>
                  </a:solidFill>
                  <a:cs typeface="+mn-ea"/>
                  <a:sym typeface="+mn-lt"/>
                </a:rPr>
                <a:t>01 /</a:t>
              </a:r>
              <a:endParaRPr lang="zh-CN" altLang="en-US" sz="2400" dirty="0">
                <a:solidFill>
                  <a:schemeClr val="tx1">
                    <a:lumMod val="85000"/>
                    <a:lumOff val="15000"/>
                  </a:schemeClr>
                </a:solidFill>
                <a:cs typeface="+mn-ea"/>
                <a:sym typeface="+mn-lt"/>
              </a:endParaRPr>
            </a:p>
          </p:txBody>
        </p:sp>
        <p:sp>
          <p:nvSpPr>
            <p:cNvPr id="11" name="文本框 10"/>
            <p:cNvSpPr txBox="1"/>
            <p:nvPr/>
          </p:nvSpPr>
          <p:spPr>
            <a:xfrm>
              <a:off x="1161118" y="2924492"/>
              <a:ext cx="2411906" cy="461665"/>
            </a:xfrm>
            <a:prstGeom prst="rect">
              <a:avLst/>
            </a:prstGeom>
            <a:noFill/>
          </p:spPr>
          <p:txBody>
            <a:bodyPr wrap="square" rtlCol="0">
              <a:spAutoFit/>
            </a:bodyPr>
            <a:lstStyle/>
            <a:p>
              <a:pPr algn="dist"/>
              <a:r>
                <a:rPr lang="zh-CN" altLang="en-US" sz="2400" dirty="0">
                  <a:solidFill>
                    <a:schemeClr val="tx1">
                      <a:lumMod val="85000"/>
                      <a:lumOff val="15000"/>
                    </a:schemeClr>
                  </a:solidFill>
                  <a:cs typeface="+mn-ea"/>
                  <a:sym typeface="+mn-lt"/>
                </a:rPr>
                <a:t>此处添加标题</a:t>
              </a:r>
              <a:endParaRPr lang="zh-CN" altLang="en-US" sz="2400" dirty="0">
                <a:solidFill>
                  <a:schemeClr val="tx1">
                    <a:lumMod val="85000"/>
                    <a:lumOff val="15000"/>
                  </a:schemeClr>
                </a:solidFill>
                <a:cs typeface="+mn-ea"/>
                <a:sym typeface="+mn-lt"/>
              </a:endParaRPr>
            </a:p>
          </p:txBody>
        </p:sp>
        <p:sp>
          <p:nvSpPr>
            <p:cNvPr id="12" name="文本框 11"/>
            <p:cNvSpPr txBox="1"/>
            <p:nvPr/>
          </p:nvSpPr>
          <p:spPr>
            <a:xfrm>
              <a:off x="233768" y="2975617"/>
              <a:ext cx="702228" cy="461665"/>
            </a:xfrm>
            <a:prstGeom prst="rect">
              <a:avLst/>
            </a:prstGeom>
            <a:noFill/>
          </p:spPr>
          <p:txBody>
            <a:bodyPr wrap="none" rtlCol="0">
              <a:spAutoFit/>
            </a:bodyPr>
            <a:lstStyle/>
            <a:p>
              <a:r>
                <a:rPr lang="en-US" altLang="zh-CN" sz="2400" dirty="0">
                  <a:solidFill>
                    <a:schemeClr val="tx1">
                      <a:lumMod val="85000"/>
                      <a:lumOff val="15000"/>
                    </a:schemeClr>
                  </a:solidFill>
                  <a:cs typeface="+mn-ea"/>
                  <a:sym typeface="+mn-lt"/>
                </a:rPr>
                <a:t>03 /</a:t>
              </a:r>
              <a:endParaRPr lang="zh-CN" altLang="en-US" sz="2400" dirty="0">
                <a:solidFill>
                  <a:schemeClr val="tx1">
                    <a:lumMod val="85000"/>
                    <a:lumOff val="15000"/>
                  </a:schemeClr>
                </a:solidFill>
                <a:cs typeface="+mn-ea"/>
                <a:sym typeface="+mn-lt"/>
              </a:endParaRPr>
            </a:p>
          </p:txBody>
        </p:sp>
        <p:sp>
          <p:nvSpPr>
            <p:cNvPr id="13" name="文本框 12"/>
            <p:cNvSpPr txBox="1"/>
            <p:nvPr/>
          </p:nvSpPr>
          <p:spPr>
            <a:xfrm>
              <a:off x="6095966" y="1813705"/>
              <a:ext cx="2411906" cy="461665"/>
            </a:xfrm>
            <a:prstGeom prst="rect">
              <a:avLst/>
            </a:prstGeom>
            <a:noFill/>
          </p:spPr>
          <p:txBody>
            <a:bodyPr wrap="square" rtlCol="0">
              <a:spAutoFit/>
            </a:bodyPr>
            <a:lstStyle/>
            <a:p>
              <a:pPr algn="dist"/>
              <a:r>
                <a:rPr lang="zh-CN" altLang="en-US" sz="2400" dirty="0">
                  <a:solidFill>
                    <a:schemeClr val="tx1">
                      <a:lumMod val="85000"/>
                      <a:lumOff val="15000"/>
                    </a:schemeClr>
                  </a:solidFill>
                  <a:cs typeface="+mn-ea"/>
                  <a:sym typeface="+mn-lt"/>
                </a:rPr>
                <a:t>此处添加标题</a:t>
              </a:r>
              <a:endParaRPr lang="zh-CN" altLang="en-US" sz="2400" dirty="0">
                <a:solidFill>
                  <a:schemeClr val="tx1">
                    <a:lumMod val="85000"/>
                    <a:lumOff val="15000"/>
                  </a:schemeClr>
                </a:solidFill>
                <a:cs typeface="+mn-ea"/>
                <a:sym typeface="+mn-lt"/>
              </a:endParaRPr>
            </a:p>
          </p:txBody>
        </p:sp>
        <p:sp>
          <p:nvSpPr>
            <p:cNvPr id="14" name="文本框 13"/>
            <p:cNvSpPr txBox="1"/>
            <p:nvPr/>
          </p:nvSpPr>
          <p:spPr>
            <a:xfrm>
              <a:off x="5168616" y="1864830"/>
              <a:ext cx="702228" cy="461665"/>
            </a:xfrm>
            <a:prstGeom prst="rect">
              <a:avLst/>
            </a:prstGeom>
            <a:noFill/>
          </p:spPr>
          <p:txBody>
            <a:bodyPr wrap="none" rtlCol="0">
              <a:spAutoFit/>
            </a:bodyPr>
            <a:lstStyle/>
            <a:p>
              <a:r>
                <a:rPr lang="en-US" altLang="zh-CN" sz="2400" dirty="0">
                  <a:solidFill>
                    <a:schemeClr val="tx1">
                      <a:lumMod val="85000"/>
                      <a:lumOff val="15000"/>
                    </a:schemeClr>
                  </a:solidFill>
                  <a:cs typeface="+mn-ea"/>
                  <a:sym typeface="+mn-lt"/>
                </a:rPr>
                <a:t>02 /</a:t>
              </a:r>
              <a:endParaRPr lang="zh-CN" altLang="en-US" sz="2400" dirty="0">
                <a:solidFill>
                  <a:schemeClr val="tx1">
                    <a:lumMod val="85000"/>
                    <a:lumOff val="15000"/>
                  </a:schemeClr>
                </a:solidFill>
                <a:cs typeface="+mn-ea"/>
                <a:sym typeface="+mn-lt"/>
              </a:endParaRPr>
            </a:p>
          </p:txBody>
        </p:sp>
        <p:sp>
          <p:nvSpPr>
            <p:cNvPr id="15" name="文本框 14"/>
            <p:cNvSpPr txBox="1"/>
            <p:nvPr/>
          </p:nvSpPr>
          <p:spPr>
            <a:xfrm>
              <a:off x="6095966" y="2969911"/>
              <a:ext cx="2422838" cy="461665"/>
            </a:xfrm>
            <a:prstGeom prst="rect">
              <a:avLst/>
            </a:prstGeom>
            <a:noFill/>
          </p:spPr>
          <p:txBody>
            <a:bodyPr wrap="square" rtlCol="0">
              <a:spAutoFit/>
            </a:bodyPr>
            <a:lstStyle/>
            <a:p>
              <a:pPr algn="dist"/>
              <a:r>
                <a:rPr lang="zh-CN" altLang="en-US" sz="2400" dirty="0">
                  <a:solidFill>
                    <a:schemeClr val="tx1">
                      <a:lumMod val="85000"/>
                      <a:lumOff val="15000"/>
                    </a:schemeClr>
                  </a:solidFill>
                  <a:cs typeface="+mn-ea"/>
                  <a:sym typeface="+mn-lt"/>
                </a:rPr>
                <a:t>此处添加标题</a:t>
              </a:r>
              <a:endParaRPr lang="zh-CN" altLang="en-US" sz="2400" dirty="0">
                <a:solidFill>
                  <a:schemeClr val="tx1">
                    <a:lumMod val="85000"/>
                    <a:lumOff val="15000"/>
                  </a:schemeClr>
                </a:solidFill>
                <a:cs typeface="+mn-ea"/>
                <a:sym typeface="+mn-lt"/>
              </a:endParaRPr>
            </a:p>
          </p:txBody>
        </p:sp>
        <p:sp>
          <p:nvSpPr>
            <p:cNvPr id="16" name="文本框 15"/>
            <p:cNvSpPr txBox="1"/>
            <p:nvPr/>
          </p:nvSpPr>
          <p:spPr>
            <a:xfrm>
              <a:off x="5168616" y="3021036"/>
              <a:ext cx="702228" cy="461665"/>
            </a:xfrm>
            <a:prstGeom prst="rect">
              <a:avLst/>
            </a:prstGeom>
            <a:noFill/>
          </p:spPr>
          <p:txBody>
            <a:bodyPr wrap="none" rtlCol="0">
              <a:spAutoFit/>
            </a:bodyPr>
            <a:lstStyle/>
            <a:p>
              <a:r>
                <a:rPr lang="en-US" altLang="zh-CN" sz="2400" dirty="0">
                  <a:solidFill>
                    <a:schemeClr val="tx1">
                      <a:lumMod val="85000"/>
                      <a:lumOff val="15000"/>
                    </a:schemeClr>
                  </a:solidFill>
                  <a:cs typeface="+mn-ea"/>
                  <a:sym typeface="+mn-lt"/>
                </a:rPr>
                <a:t>04 /</a:t>
              </a:r>
              <a:endParaRPr lang="zh-CN" altLang="en-US" sz="2400" dirty="0">
                <a:solidFill>
                  <a:schemeClr val="tx1">
                    <a:lumMod val="85000"/>
                    <a:lumOff val="15000"/>
                  </a:schemeClr>
                </a:solidFill>
                <a:cs typeface="+mn-ea"/>
                <a:sym typeface="+mn-lt"/>
              </a:endParaRPr>
            </a:p>
          </p:txBody>
        </p:sp>
      </p:gr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01" name="矩形 100"/>
          <p:cNvSpPr/>
          <p:nvPr/>
        </p:nvSpPr>
        <p:spPr>
          <a:xfrm>
            <a:off x="6486525" y="1289490"/>
            <a:ext cx="5705475" cy="4645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文本框 102"/>
          <p:cNvSpPr txBox="1"/>
          <p:nvPr/>
        </p:nvSpPr>
        <p:spPr>
          <a:xfrm>
            <a:off x="8095423" y="2389989"/>
            <a:ext cx="2759923" cy="461665"/>
          </a:xfrm>
          <a:prstGeom prst="rect">
            <a:avLst/>
          </a:prstGeom>
          <a:noFill/>
        </p:spPr>
        <p:txBody>
          <a:bodyPr wrap="none" rtlCol="0">
            <a:spAutoFit/>
          </a:bodyPr>
          <a:lstStyle/>
          <a:p>
            <a:r>
              <a:rPr lang="en-US" altLang="zh-CN" sz="2400" b="1" dirty="0">
                <a:solidFill>
                  <a:schemeClr val="bg2">
                    <a:lumMod val="25000"/>
                  </a:schemeClr>
                </a:solidFill>
                <a:cs typeface="+mn-ea"/>
                <a:sym typeface="+mn-lt"/>
              </a:rPr>
              <a:t>ADD YOUR TITLE</a:t>
            </a:r>
            <a:endParaRPr lang="en-US" altLang="zh-CN" sz="2400" b="1" dirty="0">
              <a:solidFill>
                <a:schemeClr val="bg2">
                  <a:lumMod val="25000"/>
                </a:schemeClr>
              </a:solidFill>
              <a:cs typeface="+mn-ea"/>
              <a:sym typeface="+mn-lt"/>
            </a:endParaRPr>
          </a:p>
        </p:txBody>
      </p:sp>
      <p:sp>
        <p:nvSpPr>
          <p:cNvPr id="104" name="矩形 103"/>
          <p:cNvSpPr/>
          <p:nvPr/>
        </p:nvSpPr>
        <p:spPr>
          <a:xfrm>
            <a:off x="8930832" y="3140564"/>
            <a:ext cx="1074037" cy="83706"/>
          </a:xfrm>
          <a:prstGeom prst="rect">
            <a:avLst/>
          </a:prstGeom>
          <a:solidFill>
            <a:srgbClr val="6E91B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05" name="矩形 104"/>
          <p:cNvSpPr/>
          <p:nvPr/>
        </p:nvSpPr>
        <p:spPr>
          <a:xfrm>
            <a:off x="7372350" y="4033895"/>
            <a:ext cx="4065185" cy="923330"/>
          </a:xfrm>
          <a:prstGeom prst="rect">
            <a:avLst/>
          </a:prstGeom>
        </p:spPr>
        <p:txBody>
          <a:bodyPr wrap="square">
            <a:spAutoFit/>
          </a:bodyPr>
          <a:lstStyle/>
          <a:p>
            <a:pPr lvl="0" algn="ctr">
              <a:lnSpc>
                <a:spcPct val="150000"/>
              </a:lnSpc>
              <a:defRPr/>
            </a:pPr>
            <a:r>
              <a:rPr lang="zh-CN" altLang="en-US" sz="1200" spc="300">
                <a:solidFill>
                  <a:schemeClr val="tx1">
                    <a:lumMod val="85000"/>
                    <a:lumOff val="15000"/>
                  </a:schemeClr>
                </a:solidFill>
                <a:cs typeface="+mn-ea"/>
                <a:sym typeface="+mn-lt"/>
              </a:rPr>
              <a:t>时间只是我垂钓的溪。我喝溪水，喝水时我看到它那沙底，它多么浅啊。它那浅浅的流水逝去了，可是永恒留了下来。</a:t>
            </a:r>
            <a:endParaRPr lang="zh-CN" altLang="en-US" sz="1200" spc="300">
              <a:solidFill>
                <a:schemeClr val="tx1">
                  <a:lumMod val="85000"/>
                  <a:lumOff val="15000"/>
                </a:schemeClr>
              </a:solidFill>
              <a:cs typeface="+mn-ea"/>
              <a:sym typeface="+mn-lt"/>
            </a:endParaRPr>
          </a:p>
        </p:txBody>
      </p:sp>
      <p:cxnSp>
        <p:nvCxnSpPr>
          <p:cNvPr id="128" name="直接连接符 127"/>
          <p:cNvCxnSpPr/>
          <p:nvPr/>
        </p:nvCxnSpPr>
        <p:spPr>
          <a:xfrm flipH="1">
            <a:off x="1618455" y="2321901"/>
            <a:ext cx="1162665" cy="1290484"/>
          </a:xfrm>
          <a:prstGeom prst="line">
            <a:avLst/>
          </a:prstGeom>
          <a:ln w="2540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4" name="矩形 3"/>
            <p:cNvSpPr/>
            <p:nvPr/>
          </p:nvSpPr>
          <p:spPr>
            <a:xfrm>
              <a:off x="0" y="3411085"/>
              <a:ext cx="12192000" cy="34469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5" name="矩形 4"/>
          <p:cNvSpPr/>
          <p:nvPr/>
        </p:nvSpPr>
        <p:spPr>
          <a:xfrm>
            <a:off x="4027164" y="2057420"/>
            <a:ext cx="4354077" cy="584775"/>
          </a:xfrm>
          <a:prstGeom prst="rect">
            <a:avLst/>
          </a:prstGeom>
        </p:spPr>
        <p:txBody>
          <a:bodyPr wrap="none">
            <a:spAutoFit/>
          </a:bodyPr>
          <a:lstStyle/>
          <a:p>
            <a:pPr>
              <a:defRPr/>
            </a:pPr>
            <a:r>
              <a:rPr lang="en-US" altLang="zh-CN" sz="3200" b="1" kern="0">
                <a:solidFill>
                  <a:schemeClr val="bg1"/>
                </a:solidFill>
                <a:effectLst>
                  <a:outerShdw blurRad="38100" dist="38100" dir="2700000" algn="tl">
                    <a:srgbClr val="000000">
                      <a:alpha val="43137"/>
                    </a:srgbClr>
                  </a:outerShdw>
                </a:effectLst>
                <a:cs typeface="+mn-ea"/>
                <a:sym typeface="+mn-lt"/>
              </a:rPr>
              <a:t>THE TITLE CONTENT</a:t>
            </a:r>
            <a:endParaRPr lang="zh-CN" altLang="en-US" sz="3200" b="1" kern="0" dirty="0">
              <a:solidFill>
                <a:schemeClr val="bg1"/>
              </a:solidFill>
              <a:effectLst>
                <a:outerShdw blurRad="38100" dist="38100" dir="2700000" algn="tl">
                  <a:srgbClr val="000000">
                    <a:alpha val="43137"/>
                  </a:srgbClr>
                </a:outerShdw>
              </a:effectLst>
              <a:cs typeface="+mn-ea"/>
              <a:sym typeface="+mn-lt"/>
            </a:endParaRPr>
          </a:p>
        </p:txBody>
      </p:sp>
      <p:sp>
        <p:nvSpPr>
          <p:cNvPr id="6" name="矩形 5"/>
          <p:cNvSpPr/>
          <p:nvPr/>
        </p:nvSpPr>
        <p:spPr>
          <a:xfrm>
            <a:off x="833956" y="4030535"/>
            <a:ext cx="10524085" cy="584775"/>
          </a:xfrm>
          <a:prstGeom prst="rect">
            <a:avLst/>
          </a:prstGeom>
        </p:spPr>
        <p:txBody>
          <a:bodyPr wrap="square">
            <a:spAutoFit/>
          </a:bodyPr>
          <a:lstStyle/>
          <a:p>
            <a:pPr algn="ctr"/>
            <a:r>
              <a:rPr lang="en-US" altLang="zh-CN" sz="1600" dirty="0">
                <a:solidFill>
                  <a:schemeClr val="tx1">
                    <a:lumMod val="75000"/>
                    <a:lumOff val="25000"/>
                  </a:schemeClr>
                </a:solidFill>
                <a:cs typeface="+mn-ea"/>
                <a:sym typeface="+mn-lt"/>
              </a:rPr>
              <a:t>As a web designer, I am always looking for awesome photos to include in my designs and mockups. I hate buying stock photos just to use them once. </a:t>
            </a:r>
            <a:endParaRPr lang="zh-CN" altLang="en-US" sz="1600" dirty="0">
              <a:solidFill>
                <a:schemeClr val="tx1">
                  <a:lumMod val="75000"/>
                  <a:lumOff val="25000"/>
                </a:schemeClr>
              </a:solidFill>
              <a:cs typeface="+mn-ea"/>
              <a:sym typeface="+mn-lt"/>
            </a:endParaRPr>
          </a:p>
        </p:txBody>
      </p:sp>
      <p:sp>
        <p:nvSpPr>
          <p:cNvPr id="7" name="矩形 6"/>
          <p:cNvSpPr/>
          <p:nvPr/>
        </p:nvSpPr>
        <p:spPr>
          <a:xfrm>
            <a:off x="2143539" y="6153090"/>
            <a:ext cx="1096775" cy="400110"/>
          </a:xfrm>
          <a:prstGeom prst="rect">
            <a:avLst/>
          </a:prstGeom>
        </p:spPr>
        <p:txBody>
          <a:bodyPr wrap="none">
            <a:spAutoFit/>
          </a:bodyPr>
          <a:lstStyle/>
          <a:p>
            <a:pPr>
              <a:defRPr/>
            </a:pPr>
            <a:r>
              <a:rPr lang="en-US" altLang="zh-CN" sz="2000" kern="0" dirty="0">
                <a:solidFill>
                  <a:schemeClr val="tx1">
                    <a:lumMod val="75000"/>
                    <a:lumOff val="25000"/>
                  </a:schemeClr>
                </a:solidFill>
                <a:cs typeface="+mn-ea"/>
                <a:sym typeface="+mn-lt"/>
              </a:rPr>
              <a:t>Title 01 </a:t>
            </a:r>
            <a:endParaRPr lang="zh-CN" altLang="en-US" sz="2000" kern="0" dirty="0">
              <a:solidFill>
                <a:schemeClr val="tx1">
                  <a:lumMod val="75000"/>
                  <a:lumOff val="25000"/>
                </a:schemeClr>
              </a:solidFill>
              <a:cs typeface="+mn-ea"/>
              <a:sym typeface="+mn-lt"/>
            </a:endParaRPr>
          </a:p>
        </p:txBody>
      </p:sp>
      <p:sp>
        <p:nvSpPr>
          <p:cNvPr id="8" name="矩形 7"/>
          <p:cNvSpPr/>
          <p:nvPr/>
        </p:nvSpPr>
        <p:spPr>
          <a:xfrm>
            <a:off x="5560949" y="6153090"/>
            <a:ext cx="1096775" cy="400110"/>
          </a:xfrm>
          <a:prstGeom prst="rect">
            <a:avLst/>
          </a:prstGeom>
        </p:spPr>
        <p:txBody>
          <a:bodyPr wrap="none">
            <a:spAutoFit/>
          </a:bodyPr>
          <a:lstStyle/>
          <a:p>
            <a:pPr>
              <a:defRPr/>
            </a:pPr>
            <a:r>
              <a:rPr lang="en-US" altLang="zh-CN" sz="2000" kern="0" dirty="0">
                <a:solidFill>
                  <a:schemeClr val="tx1">
                    <a:lumMod val="75000"/>
                    <a:lumOff val="25000"/>
                  </a:schemeClr>
                </a:solidFill>
                <a:cs typeface="+mn-ea"/>
                <a:sym typeface="+mn-lt"/>
              </a:rPr>
              <a:t>Title 02 </a:t>
            </a:r>
            <a:endParaRPr lang="zh-CN" altLang="en-US" sz="2000" kern="0" dirty="0">
              <a:solidFill>
                <a:schemeClr val="tx1">
                  <a:lumMod val="75000"/>
                  <a:lumOff val="25000"/>
                </a:schemeClr>
              </a:solidFill>
              <a:cs typeface="+mn-ea"/>
              <a:sym typeface="+mn-lt"/>
            </a:endParaRPr>
          </a:p>
        </p:txBody>
      </p:sp>
      <p:sp>
        <p:nvSpPr>
          <p:cNvPr id="9" name="矩形 8"/>
          <p:cNvSpPr/>
          <p:nvPr/>
        </p:nvSpPr>
        <p:spPr>
          <a:xfrm>
            <a:off x="9126459" y="6153090"/>
            <a:ext cx="1096775" cy="400110"/>
          </a:xfrm>
          <a:prstGeom prst="rect">
            <a:avLst/>
          </a:prstGeom>
        </p:spPr>
        <p:txBody>
          <a:bodyPr wrap="none">
            <a:spAutoFit/>
          </a:bodyPr>
          <a:lstStyle/>
          <a:p>
            <a:pPr>
              <a:defRPr/>
            </a:pPr>
            <a:r>
              <a:rPr lang="en-US" altLang="zh-CN" sz="2000" kern="0" dirty="0">
                <a:solidFill>
                  <a:schemeClr val="tx1">
                    <a:lumMod val="75000"/>
                    <a:lumOff val="25000"/>
                  </a:schemeClr>
                </a:solidFill>
                <a:cs typeface="+mn-ea"/>
                <a:sym typeface="+mn-lt"/>
              </a:rPr>
              <a:t>Title 03 </a:t>
            </a:r>
            <a:endParaRPr lang="zh-CN" altLang="en-US" sz="2000" kern="0" dirty="0">
              <a:solidFill>
                <a:schemeClr val="tx1">
                  <a:lumMod val="75000"/>
                  <a:lumOff val="25000"/>
                </a:schemeClr>
              </a:solidFill>
              <a:cs typeface="+mn-ea"/>
              <a:sym typeface="+mn-lt"/>
            </a:endParaRPr>
          </a:p>
        </p:txBody>
      </p:sp>
      <p:grpSp>
        <p:nvGrpSpPr>
          <p:cNvPr id="10" name="组合 9"/>
          <p:cNvGrpSpPr/>
          <p:nvPr/>
        </p:nvGrpSpPr>
        <p:grpSpPr>
          <a:xfrm>
            <a:off x="5662725" y="5130277"/>
            <a:ext cx="878797" cy="878797"/>
            <a:chOff x="5407877" y="4049684"/>
            <a:chExt cx="878797" cy="878797"/>
          </a:xfrm>
          <a:noFill/>
        </p:grpSpPr>
        <p:sp>
          <p:nvSpPr>
            <p:cNvPr id="11" name="椭圆 10"/>
            <p:cNvSpPr/>
            <p:nvPr/>
          </p:nvSpPr>
          <p:spPr>
            <a:xfrm>
              <a:off x="5407877" y="4049684"/>
              <a:ext cx="878797" cy="878797"/>
            </a:xfrm>
            <a:prstGeom prst="ellipse">
              <a:avLst/>
            </a:prstGeom>
            <a:grpFill/>
            <a:ln w="25400" cap="flat" cmpd="sng" algn="ctr">
              <a:noFill/>
              <a:prstDash val="solid"/>
            </a:ln>
            <a:effectLst/>
          </p:spPr>
          <p:txBody>
            <a:bodyPr rtlCol="0" anchor="ctr"/>
            <a:lstStyle/>
            <a:p>
              <a:pPr algn="ctr">
                <a:defRPr/>
              </a:pPr>
              <a:endParaRPr lang="zh-CN" altLang="en-US" kern="0">
                <a:solidFill>
                  <a:schemeClr val="tx1">
                    <a:lumMod val="75000"/>
                    <a:lumOff val="25000"/>
                  </a:schemeClr>
                </a:solidFill>
                <a:cs typeface="+mn-ea"/>
                <a:sym typeface="+mn-lt"/>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89699" y="4131506"/>
              <a:ext cx="715152" cy="715152"/>
            </a:xfrm>
            <a:prstGeom prst="rect">
              <a:avLst/>
            </a:prstGeom>
            <a:solidFill>
              <a:srgbClr val="6E91B2"/>
            </a:solidFill>
          </p:spPr>
        </p:pic>
      </p:grpSp>
      <p:grpSp>
        <p:nvGrpSpPr>
          <p:cNvPr id="13" name="组合 12"/>
          <p:cNvGrpSpPr/>
          <p:nvPr/>
        </p:nvGrpSpPr>
        <p:grpSpPr>
          <a:xfrm>
            <a:off x="9198467" y="5130277"/>
            <a:ext cx="878797" cy="878797"/>
            <a:chOff x="7900046" y="3967861"/>
            <a:chExt cx="878797" cy="878797"/>
          </a:xfrm>
          <a:noFill/>
        </p:grpSpPr>
        <p:sp>
          <p:nvSpPr>
            <p:cNvPr id="14" name="椭圆 13"/>
            <p:cNvSpPr/>
            <p:nvPr/>
          </p:nvSpPr>
          <p:spPr>
            <a:xfrm>
              <a:off x="7900046" y="3967861"/>
              <a:ext cx="878797" cy="878797"/>
            </a:xfrm>
            <a:prstGeom prst="ellipse">
              <a:avLst/>
            </a:prstGeom>
            <a:grpFill/>
            <a:ln w="25400" cap="flat" cmpd="sng" algn="ctr">
              <a:noFill/>
              <a:prstDash val="solid"/>
            </a:ln>
            <a:effectLst/>
          </p:spPr>
          <p:txBody>
            <a:bodyPr rtlCol="0" anchor="ctr"/>
            <a:lstStyle/>
            <a:p>
              <a:pPr algn="ctr">
                <a:defRPr/>
              </a:pPr>
              <a:endParaRPr lang="zh-CN" altLang="en-US" kern="0">
                <a:solidFill>
                  <a:schemeClr val="tx1">
                    <a:lumMod val="75000"/>
                    <a:lumOff val="25000"/>
                  </a:schemeClr>
                </a:solidFill>
                <a:cs typeface="+mn-ea"/>
                <a:sym typeface="+mn-lt"/>
              </a:endParaRPr>
            </a:p>
          </p:txBody>
        </p:sp>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1241" y="4039056"/>
              <a:ext cx="736406" cy="736406"/>
            </a:xfrm>
            <a:prstGeom prst="rect">
              <a:avLst/>
            </a:prstGeom>
            <a:solidFill>
              <a:srgbClr val="6E91B2"/>
            </a:solidFill>
          </p:spPr>
        </p:pic>
      </p:grpSp>
      <p:grpSp>
        <p:nvGrpSpPr>
          <p:cNvPr id="16" name="组合 15"/>
          <p:cNvGrpSpPr/>
          <p:nvPr/>
        </p:nvGrpSpPr>
        <p:grpSpPr>
          <a:xfrm>
            <a:off x="2213691" y="5130277"/>
            <a:ext cx="878797" cy="878797"/>
            <a:chOff x="3082450" y="3933868"/>
            <a:chExt cx="878797" cy="878797"/>
          </a:xfrm>
          <a:noFill/>
        </p:grpSpPr>
        <p:sp>
          <p:nvSpPr>
            <p:cNvPr id="17" name="椭圆 16"/>
            <p:cNvSpPr/>
            <p:nvPr/>
          </p:nvSpPr>
          <p:spPr>
            <a:xfrm>
              <a:off x="3082450" y="3933868"/>
              <a:ext cx="878797" cy="878797"/>
            </a:xfrm>
            <a:prstGeom prst="ellipse">
              <a:avLst/>
            </a:prstGeom>
            <a:grpFill/>
            <a:ln w="25400" cap="flat" cmpd="sng" algn="ctr">
              <a:noFill/>
              <a:prstDash val="solid"/>
            </a:ln>
            <a:effectLst/>
          </p:spPr>
          <p:txBody>
            <a:bodyPr rtlCol="0" anchor="ctr"/>
            <a:lstStyle/>
            <a:p>
              <a:pPr algn="ctr">
                <a:defRPr/>
              </a:pPr>
              <a:endParaRPr lang="zh-CN" altLang="en-US" kern="0">
                <a:solidFill>
                  <a:schemeClr val="tx1">
                    <a:lumMod val="75000"/>
                    <a:lumOff val="25000"/>
                  </a:schemeClr>
                </a:solidFill>
                <a:cs typeface="+mn-ea"/>
                <a:sym typeface="+mn-lt"/>
              </a:endParaRPr>
            </a:p>
          </p:txBody>
        </p:sp>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1526" y="4082944"/>
              <a:ext cx="580645" cy="580645"/>
            </a:xfrm>
            <a:prstGeom prst="rect">
              <a:avLst/>
            </a:prstGeom>
            <a:solidFill>
              <a:srgbClr val="6E91B2"/>
            </a:solidFill>
          </p:spPr>
        </p:pic>
      </p:grpSp>
      <p:sp>
        <p:nvSpPr>
          <p:cNvPr id="19" name="椭圆 18"/>
          <p:cNvSpPr/>
          <p:nvPr/>
        </p:nvSpPr>
        <p:spPr>
          <a:xfrm>
            <a:off x="2178088" y="5094828"/>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椭圆 19"/>
          <p:cNvSpPr/>
          <p:nvPr/>
        </p:nvSpPr>
        <p:spPr>
          <a:xfrm>
            <a:off x="9180665" y="5112475"/>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椭圆 20"/>
          <p:cNvSpPr/>
          <p:nvPr/>
        </p:nvSpPr>
        <p:spPr>
          <a:xfrm>
            <a:off x="5638799" y="5055251"/>
            <a:ext cx="914400" cy="914400"/>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Tree>
  </p:cSld>
  <p:clrMapOvr>
    <a:masterClrMapping/>
  </p:clrMapOvr>
  <p:transition spd="med">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01" name="矩形 100"/>
          <p:cNvSpPr/>
          <p:nvPr/>
        </p:nvSpPr>
        <p:spPr>
          <a:xfrm>
            <a:off x="0" y="1906732"/>
            <a:ext cx="12191999" cy="32653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文本框 102"/>
          <p:cNvSpPr txBox="1"/>
          <p:nvPr/>
        </p:nvSpPr>
        <p:spPr>
          <a:xfrm>
            <a:off x="1496672" y="2715655"/>
            <a:ext cx="2012089" cy="461665"/>
          </a:xfrm>
          <a:prstGeom prst="rect">
            <a:avLst/>
          </a:prstGeom>
          <a:noFill/>
        </p:spPr>
        <p:txBody>
          <a:bodyPr wrap="none" rtlCol="0">
            <a:spAutoFit/>
          </a:bodyPr>
          <a:lstStyle/>
          <a:p>
            <a:r>
              <a:rPr lang="en-US" altLang="zh-CN" sz="2400" b="1">
                <a:solidFill>
                  <a:schemeClr val="bg2">
                    <a:lumMod val="25000"/>
                  </a:schemeClr>
                </a:solidFill>
                <a:cs typeface="+mn-ea"/>
                <a:sym typeface="+mn-lt"/>
              </a:rPr>
              <a:t>YOUR </a:t>
            </a:r>
            <a:r>
              <a:rPr lang="en-US" altLang="zh-CN" sz="2400" b="1" dirty="0">
                <a:solidFill>
                  <a:schemeClr val="bg2">
                    <a:lumMod val="25000"/>
                  </a:schemeClr>
                </a:solidFill>
                <a:cs typeface="+mn-ea"/>
                <a:sym typeface="+mn-lt"/>
              </a:rPr>
              <a:t>TITLE</a:t>
            </a:r>
            <a:endParaRPr lang="en-US" altLang="zh-CN" sz="2400" b="1" dirty="0">
              <a:solidFill>
                <a:schemeClr val="bg2">
                  <a:lumMod val="25000"/>
                </a:schemeClr>
              </a:solidFill>
              <a:cs typeface="+mn-ea"/>
              <a:sym typeface="+mn-lt"/>
            </a:endParaRPr>
          </a:p>
        </p:txBody>
      </p:sp>
      <p:sp>
        <p:nvSpPr>
          <p:cNvPr id="104" name="矩形 103"/>
          <p:cNvSpPr/>
          <p:nvPr/>
        </p:nvSpPr>
        <p:spPr>
          <a:xfrm>
            <a:off x="1918603" y="3320195"/>
            <a:ext cx="996048" cy="36000"/>
          </a:xfrm>
          <a:prstGeom prst="rect">
            <a:avLst/>
          </a:prstGeom>
          <a:solidFill>
            <a:srgbClr val="6E91B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05" name="矩形 104"/>
          <p:cNvSpPr/>
          <p:nvPr/>
        </p:nvSpPr>
        <p:spPr>
          <a:xfrm>
            <a:off x="1086409" y="3605090"/>
            <a:ext cx="2832613" cy="819455"/>
          </a:xfrm>
          <a:prstGeom prst="rect">
            <a:avLst/>
          </a:prstGeom>
        </p:spPr>
        <p:txBody>
          <a:bodyPr wrap="square">
            <a:spAutoFit/>
          </a:bodyPr>
          <a:lstStyle/>
          <a:p>
            <a:pPr lvl="0" algn="ctr">
              <a:lnSpc>
                <a:spcPct val="150000"/>
              </a:lnSpc>
              <a:defRPr/>
            </a:pPr>
            <a:r>
              <a:rPr lang="zh-CN" altLang="en-US" sz="1050" spc="300">
                <a:solidFill>
                  <a:schemeClr val="tx1">
                    <a:lumMod val="85000"/>
                    <a:lumOff val="15000"/>
                  </a:schemeClr>
                </a:solidFill>
                <a:cs typeface="+mn-ea"/>
                <a:sym typeface="+mn-lt"/>
              </a:rPr>
              <a:t>时间只是我垂钓的溪。我喝溪水，喝水时我看到它那沙底，它多么浅啊。它那浅浅的流水逝去了</a:t>
            </a:r>
            <a:endParaRPr lang="zh-CN" altLang="en-US" sz="1050" spc="300">
              <a:solidFill>
                <a:schemeClr val="tx1">
                  <a:lumMod val="85000"/>
                  <a:lumOff val="15000"/>
                </a:schemeClr>
              </a:solidFill>
              <a:cs typeface="+mn-ea"/>
              <a:sym typeface="+mn-lt"/>
            </a:endParaRPr>
          </a:p>
        </p:txBody>
      </p:sp>
      <p:sp>
        <p:nvSpPr>
          <p:cNvPr id="10" name="文本框 9"/>
          <p:cNvSpPr txBox="1"/>
          <p:nvPr/>
        </p:nvSpPr>
        <p:spPr>
          <a:xfrm>
            <a:off x="5089955" y="2715655"/>
            <a:ext cx="2012089" cy="461665"/>
          </a:xfrm>
          <a:prstGeom prst="rect">
            <a:avLst/>
          </a:prstGeom>
          <a:noFill/>
        </p:spPr>
        <p:txBody>
          <a:bodyPr wrap="none" rtlCol="0">
            <a:spAutoFit/>
          </a:bodyPr>
          <a:lstStyle/>
          <a:p>
            <a:r>
              <a:rPr lang="en-US" altLang="zh-CN" sz="2400" b="1">
                <a:solidFill>
                  <a:schemeClr val="bg2">
                    <a:lumMod val="25000"/>
                  </a:schemeClr>
                </a:solidFill>
                <a:cs typeface="+mn-ea"/>
                <a:sym typeface="+mn-lt"/>
              </a:rPr>
              <a:t>YOUR </a:t>
            </a:r>
            <a:r>
              <a:rPr lang="en-US" altLang="zh-CN" sz="2400" b="1" dirty="0">
                <a:solidFill>
                  <a:schemeClr val="bg2">
                    <a:lumMod val="25000"/>
                  </a:schemeClr>
                </a:solidFill>
                <a:cs typeface="+mn-ea"/>
                <a:sym typeface="+mn-lt"/>
              </a:rPr>
              <a:t>TITLE</a:t>
            </a:r>
            <a:endParaRPr lang="en-US" altLang="zh-CN" sz="2400" b="1" dirty="0">
              <a:solidFill>
                <a:schemeClr val="bg2">
                  <a:lumMod val="25000"/>
                </a:schemeClr>
              </a:solidFill>
              <a:cs typeface="+mn-ea"/>
              <a:sym typeface="+mn-lt"/>
            </a:endParaRPr>
          </a:p>
        </p:txBody>
      </p:sp>
      <p:sp>
        <p:nvSpPr>
          <p:cNvPr id="11" name="矩形 10"/>
          <p:cNvSpPr/>
          <p:nvPr/>
        </p:nvSpPr>
        <p:spPr>
          <a:xfrm>
            <a:off x="5511886" y="3320195"/>
            <a:ext cx="996048" cy="36000"/>
          </a:xfrm>
          <a:prstGeom prst="rect">
            <a:avLst/>
          </a:prstGeom>
          <a:solidFill>
            <a:srgbClr val="6E91B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2" name="矩形 11"/>
          <p:cNvSpPr/>
          <p:nvPr/>
        </p:nvSpPr>
        <p:spPr>
          <a:xfrm>
            <a:off x="4679692" y="3605090"/>
            <a:ext cx="2832613" cy="819455"/>
          </a:xfrm>
          <a:prstGeom prst="rect">
            <a:avLst/>
          </a:prstGeom>
        </p:spPr>
        <p:txBody>
          <a:bodyPr wrap="square">
            <a:spAutoFit/>
          </a:bodyPr>
          <a:lstStyle/>
          <a:p>
            <a:pPr lvl="0" algn="ctr">
              <a:lnSpc>
                <a:spcPct val="150000"/>
              </a:lnSpc>
              <a:defRPr/>
            </a:pPr>
            <a:r>
              <a:rPr lang="zh-CN" altLang="en-US" sz="1050" spc="300">
                <a:solidFill>
                  <a:schemeClr val="tx1">
                    <a:lumMod val="85000"/>
                    <a:lumOff val="15000"/>
                  </a:schemeClr>
                </a:solidFill>
                <a:cs typeface="+mn-ea"/>
                <a:sym typeface="+mn-lt"/>
              </a:rPr>
              <a:t>时间只是我垂钓的溪。我喝溪水，喝水时我看到它那沙底，它多么浅啊。它那浅浅的流水逝去了</a:t>
            </a:r>
            <a:endParaRPr lang="zh-CN" altLang="en-US" sz="1050" spc="300">
              <a:solidFill>
                <a:schemeClr val="tx1">
                  <a:lumMod val="85000"/>
                  <a:lumOff val="15000"/>
                </a:schemeClr>
              </a:solidFill>
              <a:cs typeface="+mn-ea"/>
              <a:sym typeface="+mn-lt"/>
            </a:endParaRPr>
          </a:p>
        </p:txBody>
      </p:sp>
      <p:sp>
        <p:nvSpPr>
          <p:cNvPr id="13" name="文本框 12"/>
          <p:cNvSpPr txBox="1"/>
          <p:nvPr/>
        </p:nvSpPr>
        <p:spPr>
          <a:xfrm>
            <a:off x="8693234" y="2715655"/>
            <a:ext cx="2012089" cy="461665"/>
          </a:xfrm>
          <a:prstGeom prst="rect">
            <a:avLst/>
          </a:prstGeom>
          <a:noFill/>
        </p:spPr>
        <p:txBody>
          <a:bodyPr wrap="none" rtlCol="0">
            <a:spAutoFit/>
          </a:bodyPr>
          <a:lstStyle/>
          <a:p>
            <a:r>
              <a:rPr lang="en-US" altLang="zh-CN" sz="2400" b="1">
                <a:solidFill>
                  <a:schemeClr val="bg2">
                    <a:lumMod val="25000"/>
                  </a:schemeClr>
                </a:solidFill>
                <a:cs typeface="+mn-ea"/>
                <a:sym typeface="+mn-lt"/>
              </a:rPr>
              <a:t>YOUR </a:t>
            </a:r>
            <a:r>
              <a:rPr lang="en-US" altLang="zh-CN" sz="2400" b="1" dirty="0">
                <a:solidFill>
                  <a:schemeClr val="bg2">
                    <a:lumMod val="25000"/>
                  </a:schemeClr>
                </a:solidFill>
                <a:cs typeface="+mn-ea"/>
                <a:sym typeface="+mn-lt"/>
              </a:rPr>
              <a:t>TITLE</a:t>
            </a:r>
            <a:endParaRPr lang="en-US" altLang="zh-CN" sz="2400" b="1" dirty="0">
              <a:solidFill>
                <a:schemeClr val="bg2">
                  <a:lumMod val="25000"/>
                </a:schemeClr>
              </a:solidFill>
              <a:cs typeface="+mn-ea"/>
              <a:sym typeface="+mn-lt"/>
            </a:endParaRPr>
          </a:p>
        </p:txBody>
      </p:sp>
      <p:sp>
        <p:nvSpPr>
          <p:cNvPr id="14" name="矩形 13"/>
          <p:cNvSpPr/>
          <p:nvPr/>
        </p:nvSpPr>
        <p:spPr>
          <a:xfrm>
            <a:off x="9115165" y="3320195"/>
            <a:ext cx="996048" cy="36000"/>
          </a:xfrm>
          <a:prstGeom prst="rect">
            <a:avLst/>
          </a:prstGeom>
          <a:solidFill>
            <a:srgbClr val="6E91B2"/>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cs typeface="+mn-ea"/>
              <a:sym typeface="+mn-lt"/>
            </a:endParaRPr>
          </a:p>
        </p:txBody>
      </p:sp>
      <p:sp>
        <p:nvSpPr>
          <p:cNvPr id="15" name="矩形 14"/>
          <p:cNvSpPr/>
          <p:nvPr/>
        </p:nvSpPr>
        <p:spPr>
          <a:xfrm>
            <a:off x="8282971" y="3605090"/>
            <a:ext cx="2832613" cy="819455"/>
          </a:xfrm>
          <a:prstGeom prst="rect">
            <a:avLst/>
          </a:prstGeom>
        </p:spPr>
        <p:txBody>
          <a:bodyPr wrap="square">
            <a:spAutoFit/>
          </a:bodyPr>
          <a:lstStyle/>
          <a:p>
            <a:pPr lvl="0" algn="ctr">
              <a:lnSpc>
                <a:spcPct val="150000"/>
              </a:lnSpc>
              <a:defRPr/>
            </a:pPr>
            <a:r>
              <a:rPr lang="zh-CN" altLang="en-US" sz="1050" spc="300">
                <a:solidFill>
                  <a:schemeClr val="tx1">
                    <a:lumMod val="85000"/>
                    <a:lumOff val="15000"/>
                  </a:schemeClr>
                </a:solidFill>
                <a:cs typeface="+mn-ea"/>
                <a:sym typeface="+mn-lt"/>
              </a:rPr>
              <a:t>时间只是我垂钓的溪。我喝溪水，喝水时我看到它那沙底，它多么浅啊。它那浅浅的流水逝去了</a:t>
            </a:r>
            <a:endParaRPr lang="zh-CN" altLang="en-US" sz="1050" spc="300">
              <a:solidFill>
                <a:schemeClr val="tx1">
                  <a:lumMod val="85000"/>
                  <a:lumOff val="15000"/>
                </a:schemeClr>
              </a:solidFill>
              <a:cs typeface="+mn-ea"/>
              <a:sym typeface="+mn-lt"/>
            </a:endParaRPr>
          </a:p>
        </p:txBody>
      </p:sp>
    </p:spTree>
  </p:cSld>
  <p:clrMapOvr>
    <a:masterClrMapping/>
  </p:clrMapOvr>
  <p:transition spd="med">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8" name="任意多边形 7"/>
          <p:cNvSpPr/>
          <p:nvPr/>
        </p:nvSpPr>
        <p:spPr>
          <a:xfrm>
            <a:off x="805543" y="738414"/>
            <a:ext cx="10580914" cy="5660572"/>
          </a:xfrm>
          <a:custGeom>
            <a:avLst/>
            <a:gdLst/>
            <a:ahLst/>
            <a:cxnLst/>
            <a:rect l="l" t="t" r="r" b="b"/>
            <a:pathLst>
              <a:path w="10580914" h="5660572">
                <a:moveTo>
                  <a:pt x="4840914" y="2078637"/>
                </a:moveTo>
                <a:cubicBezTo>
                  <a:pt x="4944806" y="2078637"/>
                  <a:pt x="4996751" y="2210043"/>
                  <a:pt x="4996751" y="2472855"/>
                </a:cubicBezTo>
                <a:cubicBezTo>
                  <a:pt x="4996751" y="2734718"/>
                  <a:pt x="4943382" y="2865649"/>
                  <a:pt x="4836645" y="2865649"/>
                </a:cubicBezTo>
                <a:cubicBezTo>
                  <a:pt x="4728010" y="2865649"/>
                  <a:pt x="4673692" y="2738513"/>
                  <a:pt x="4673692" y="2484240"/>
                </a:cubicBezTo>
                <a:cubicBezTo>
                  <a:pt x="4673692" y="2213838"/>
                  <a:pt x="4729433" y="2078637"/>
                  <a:pt x="4840914" y="2078637"/>
                </a:cubicBezTo>
                <a:close/>
                <a:moveTo>
                  <a:pt x="5739111" y="1902164"/>
                </a:moveTo>
                <a:cubicBezTo>
                  <a:pt x="5619090" y="1902164"/>
                  <a:pt x="5511878" y="1933474"/>
                  <a:pt x="5417474" y="1996093"/>
                </a:cubicBezTo>
                <a:lnTo>
                  <a:pt x="5417474" y="2200318"/>
                </a:lnTo>
                <a:cubicBezTo>
                  <a:pt x="5505711" y="2124416"/>
                  <a:pt x="5597031" y="2086464"/>
                  <a:pt x="5691434" y="2086464"/>
                </a:cubicBezTo>
                <a:cubicBezTo>
                  <a:pt x="5803865" y="2086464"/>
                  <a:pt x="5860080" y="2138885"/>
                  <a:pt x="5860080" y="2243725"/>
                </a:cubicBezTo>
                <a:cubicBezTo>
                  <a:pt x="5860080" y="2290215"/>
                  <a:pt x="5846797" y="2335045"/>
                  <a:pt x="5820231" y="2378214"/>
                </a:cubicBezTo>
                <a:cubicBezTo>
                  <a:pt x="5793665" y="2421384"/>
                  <a:pt x="5747175" y="2474752"/>
                  <a:pt x="5680761" y="2538321"/>
                </a:cubicBezTo>
                <a:lnTo>
                  <a:pt x="5364106" y="2842167"/>
                </a:lnTo>
                <a:lnTo>
                  <a:pt x="5364106" y="3022910"/>
                </a:lnTo>
                <a:lnTo>
                  <a:pt x="6082806" y="3022910"/>
                </a:lnTo>
                <a:lnTo>
                  <a:pt x="6082806" y="2831493"/>
                </a:lnTo>
                <a:lnTo>
                  <a:pt x="5628103" y="2831493"/>
                </a:lnTo>
                <a:lnTo>
                  <a:pt x="5628103" y="2827224"/>
                </a:lnTo>
                <a:lnTo>
                  <a:pt x="5857945" y="2620153"/>
                </a:lnTo>
                <a:cubicBezTo>
                  <a:pt x="6014494" y="2478785"/>
                  <a:pt x="6092768" y="2343584"/>
                  <a:pt x="6092768" y="2214550"/>
                </a:cubicBezTo>
                <a:cubicBezTo>
                  <a:pt x="6092768" y="2116825"/>
                  <a:pt x="6060984" y="2040330"/>
                  <a:pt x="5997416" y="1985064"/>
                </a:cubicBezTo>
                <a:cubicBezTo>
                  <a:pt x="5933847" y="1929797"/>
                  <a:pt x="5847746" y="1902164"/>
                  <a:pt x="5739111" y="1902164"/>
                </a:cubicBezTo>
                <a:close/>
                <a:moveTo>
                  <a:pt x="4850876" y="1902164"/>
                </a:moveTo>
                <a:cubicBezTo>
                  <a:pt x="4718047" y="1902164"/>
                  <a:pt x="4616528" y="1952449"/>
                  <a:pt x="4546318" y="2053020"/>
                </a:cubicBezTo>
                <a:cubicBezTo>
                  <a:pt x="4476109" y="2153591"/>
                  <a:pt x="4441004" y="2299228"/>
                  <a:pt x="4441004" y="2489933"/>
                </a:cubicBezTo>
                <a:cubicBezTo>
                  <a:pt x="4441004" y="2858059"/>
                  <a:pt x="4570512" y="3042122"/>
                  <a:pt x="4829529" y="3042122"/>
                </a:cubicBezTo>
                <a:cubicBezTo>
                  <a:pt x="4959512" y="3042122"/>
                  <a:pt x="5058896" y="2991956"/>
                  <a:pt x="5127683" y="2891622"/>
                </a:cubicBezTo>
                <a:cubicBezTo>
                  <a:pt x="5196469" y="2791289"/>
                  <a:pt x="5230863" y="2648853"/>
                  <a:pt x="5230863" y="2464316"/>
                </a:cubicBezTo>
                <a:cubicBezTo>
                  <a:pt x="5230863" y="2089548"/>
                  <a:pt x="5104201" y="1902164"/>
                  <a:pt x="4850876" y="1902164"/>
                </a:cubicBezTo>
                <a:close/>
                <a:moveTo>
                  <a:pt x="0" y="0"/>
                </a:moveTo>
                <a:lnTo>
                  <a:pt x="10580914" y="0"/>
                </a:lnTo>
                <a:lnTo>
                  <a:pt x="10580914" y="5660572"/>
                </a:lnTo>
                <a:lnTo>
                  <a:pt x="0" y="566057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p:cNvSpPr txBox="1"/>
          <p:nvPr/>
        </p:nvSpPr>
        <p:spPr>
          <a:xfrm>
            <a:off x="4870449" y="3998481"/>
            <a:ext cx="2451100" cy="369332"/>
          </a:xfrm>
          <a:prstGeom prst="rect">
            <a:avLst/>
          </a:prstGeom>
          <a:noFill/>
          <a:ln>
            <a:solidFill>
              <a:schemeClr val="tx1"/>
            </a:solidFill>
          </a:ln>
        </p:spPr>
        <p:txBody>
          <a:bodyPr wrap="square" rtlCol="0">
            <a:spAutoFit/>
          </a:bodyPr>
          <a:lstStyle/>
          <a:p>
            <a:pPr algn="ctr"/>
            <a:r>
              <a:rPr lang="zh-CN" altLang="en-US" b="1" spc="100">
                <a:solidFill>
                  <a:schemeClr val="tx1">
                    <a:lumMod val="85000"/>
                    <a:lumOff val="15000"/>
                  </a:schemeClr>
                </a:solidFill>
                <a:latin typeface="+mj-ea"/>
                <a:ea typeface="+mj-ea"/>
              </a:rPr>
              <a:t>文本标题</a:t>
            </a:r>
            <a:endParaRPr lang="zh-CN" altLang="en-US" b="1" spc="100">
              <a:solidFill>
                <a:schemeClr val="tx1">
                  <a:lumMod val="85000"/>
                  <a:lumOff val="15000"/>
                </a:schemeClr>
              </a:solidFill>
              <a:latin typeface="+mj-ea"/>
              <a:ea typeface="+mj-ea"/>
            </a:endParaRPr>
          </a:p>
        </p:txBody>
      </p:sp>
    </p:spTree>
  </p:cSld>
  <p:clrMapOvr>
    <a:masterClrMapping/>
  </p:clrMapOvr>
  <p:transition spd="med">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0" y="0"/>
            <a:ext cx="12192000" cy="6858000"/>
            <a:chOff x="0" y="0"/>
            <a:chExt cx="12192000" cy="6858000"/>
          </a:xfrm>
        </p:grpSpPr>
        <p:pic>
          <p:nvPicPr>
            <p:cNvPr id="17" name="图片 16"/>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8" name="矩形 17"/>
            <p:cNvSpPr/>
            <p:nvPr/>
          </p:nvSpPr>
          <p:spPr>
            <a:xfrm>
              <a:off x="288723" y="247650"/>
              <a:ext cx="116365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 name="矩形: 圆角 18"/>
          <p:cNvSpPr/>
          <p:nvPr/>
        </p:nvSpPr>
        <p:spPr>
          <a:xfrm>
            <a:off x="1937564" y="2134033"/>
            <a:ext cx="1333192" cy="436094"/>
          </a:xfrm>
          <a:prstGeom prst="rect">
            <a:avLst/>
          </a:prstGeom>
          <a:solidFill>
            <a:srgbClr val="6E91B2"/>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white"/>
                </a:solidFill>
                <a:effectLst/>
                <a:uLnTx/>
                <a:uFillTx/>
                <a:cs typeface="+mn-ea"/>
                <a:sym typeface="+mn-lt"/>
              </a:rPr>
              <a:t>01 TITLE</a:t>
            </a:r>
            <a:endParaRPr kumimoji="0" lang="zh-CN" altLang="en-US" sz="2000" b="0" i="0" u="none" strike="noStrike" kern="0" cap="none" spc="0" normalizeH="0" baseline="0" noProof="0" dirty="0">
              <a:ln>
                <a:noFill/>
              </a:ln>
              <a:solidFill>
                <a:prstClr val="white"/>
              </a:solidFill>
              <a:effectLst/>
              <a:uLnTx/>
              <a:uFillTx/>
              <a:cs typeface="+mn-ea"/>
              <a:sym typeface="+mn-lt"/>
            </a:endParaRPr>
          </a:p>
        </p:txBody>
      </p:sp>
      <p:sp>
        <p:nvSpPr>
          <p:cNvPr id="5" name="矩形: 圆角 19"/>
          <p:cNvSpPr/>
          <p:nvPr/>
        </p:nvSpPr>
        <p:spPr>
          <a:xfrm>
            <a:off x="4422884" y="2134033"/>
            <a:ext cx="1333192" cy="436094"/>
          </a:xfrm>
          <a:prstGeom prst="rect">
            <a:avLst/>
          </a:prstGeom>
          <a:solidFill>
            <a:srgbClr val="6E91B2"/>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white"/>
                </a:solidFill>
                <a:effectLst/>
                <a:uLnTx/>
                <a:uFillTx/>
                <a:cs typeface="+mn-ea"/>
                <a:sym typeface="+mn-lt"/>
              </a:rPr>
              <a:t>02 TITLE</a:t>
            </a:r>
            <a:endParaRPr kumimoji="0" lang="zh-CN" altLang="en-US" sz="2000" b="0" i="0" u="none" strike="noStrike" kern="0" cap="none" spc="0" normalizeH="0" baseline="0" noProof="0" dirty="0">
              <a:ln>
                <a:noFill/>
              </a:ln>
              <a:solidFill>
                <a:prstClr val="white"/>
              </a:solidFill>
              <a:effectLst/>
              <a:uLnTx/>
              <a:uFillTx/>
              <a:cs typeface="+mn-ea"/>
              <a:sym typeface="+mn-lt"/>
            </a:endParaRPr>
          </a:p>
        </p:txBody>
      </p:sp>
      <p:sp>
        <p:nvSpPr>
          <p:cNvPr id="6" name="矩形: 圆角 20"/>
          <p:cNvSpPr/>
          <p:nvPr/>
        </p:nvSpPr>
        <p:spPr>
          <a:xfrm>
            <a:off x="6799148" y="2134033"/>
            <a:ext cx="1333192" cy="436094"/>
          </a:xfrm>
          <a:prstGeom prst="rect">
            <a:avLst/>
          </a:prstGeom>
          <a:solidFill>
            <a:srgbClr val="6E91B2"/>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white"/>
                </a:solidFill>
                <a:effectLst/>
                <a:uLnTx/>
                <a:uFillTx/>
                <a:cs typeface="+mn-ea"/>
                <a:sym typeface="+mn-lt"/>
              </a:rPr>
              <a:t>03TITLE</a:t>
            </a:r>
            <a:endParaRPr kumimoji="0" lang="zh-CN" altLang="en-US" sz="2000" b="0" i="0" u="none" strike="noStrike" kern="0" cap="none" spc="0" normalizeH="0" baseline="0" noProof="0" dirty="0">
              <a:ln>
                <a:noFill/>
              </a:ln>
              <a:solidFill>
                <a:prstClr val="white"/>
              </a:solidFill>
              <a:effectLst/>
              <a:uLnTx/>
              <a:uFillTx/>
              <a:cs typeface="+mn-ea"/>
              <a:sym typeface="+mn-lt"/>
            </a:endParaRPr>
          </a:p>
        </p:txBody>
      </p:sp>
      <p:sp>
        <p:nvSpPr>
          <p:cNvPr id="7" name="矩形: 圆角 21"/>
          <p:cNvSpPr/>
          <p:nvPr/>
        </p:nvSpPr>
        <p:spPr>
          <a:xfrm>
            <a:off x="9175412" y="2134033"/>
            <a:ext cx="1333192" cy="436094"/>
          </a:xfrm>
          <a:prstGeom prst="rect">
            <a:avLst/>
          </a:prstGeom>
          <a:solidFill>
            <a:srgbClr val="6E91B2"/>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000" b="0" i="0" u="none" strike="noStrike" kern="0" cap="none" spc="0" normalizeH="0" baseline="0" noProof="0" dirty="0">
                <a:ln>
                  <a:noFill/>
                </a:ln>
                <a:solidFill>
                  <a:prstClr val="white"/>
                </a:solidFill>
                <a:effectLst/>
                <a:uLnTx/>
                <a:uFillTx/>
                <a:cs typeface="+mn-ea"/>
                <a:sym typeface="+mn-lt"/>
              </a:rPr>
              <a:t>04 TITLE</a:t>
            </a:r>
            <a:endParaRPr kumimoji="0" lang="zh-CN" altLang="en-US" sz="2000" b="0" i="0" u="none" strike="noStrike" kern="0" cap="none" spc="0" normalizeH="0" baseline="0" noProof="0" dirty="0">
              <a:ln>
                <a:noFill/>
              </a:ln>
              <a:solidFill>
                <a:prstClr val="white"/>
              </a:solidFill>
              <a:effectLst/>
              <a:uLnTx/>
              <a:uFillTx/>
              <a:cs typeface="+mn-ea"/>
              <a:sym typeface="+mn-lt"/>
            </a:endParaRPr>
          </a:p>
        </p:txBody>
      </p:sp>
      <p:sp>
        <p:nvSpPr>
          <p:cNvPr id="8" name="矩形 7"/>
          <p:cNvSpPr/>
          <p:nvPr/>
        </p:nvSpPr>
        <p:spPr>
          <a:xfrm>
            <a:off x="1825720" y="4431229"/>
            <a:ext cx="205606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dirty="0">
                <a:ln>
                  <a:noFill/>
                </a:ln>
                <a:solidFill>
                  <a:srgbClr val="131313"/>
                </a:solidFill>
                <a:effectLst/>
                <a:uLnTx/>
                <a:uFillTx/>
                <a:cs typeface="+mn-ea"/>
                <a:sym typeface="+mn-lt"/>
              </a:rPr>
              <a:t>Click here to enter your text messages click here to enter your text</a:t>
            </a:r>
            <a:endParaRPr kumimoji="0" lang="zh-CN" altLang="en-US" sz="1200" b="0" i="0" u="none" strike="noStrike" kern="0" cap="none" spc="0" normalizeH="0" baseline="0" noProof="0" dirty="0">
              <a:ln>
                <a:noFill/>
              </a:ln>
              <a:solidFill>
                <a:prstClr val="black"/>
              </a:solidFill>
              <a:effectLst/>
              <a:uLnTx/>
              <a:uFillTx/>
              <a:cs typeface="+mn-ea"/>
              <a:sym typeface="+mn-lt"/>
            </a:endParaRPr>
          </a:p>
        </p:txBody>
      </p:sp>
      <p:sp>
        <p:nvSpPr>
          <p:cNvPr id="9" name="矩形 8"/>
          <p:cNvSpPr/>
          <p:nvPr/>
        </p:nvSpPr>
        <p:spPr>
          <a:xfrm>
            <a:off x="4314717" y="4431229"/>
            <a:ext cx="205606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dirty="0">
                <a:ln>
                  <a:noFill/>
                </a:ln>
                <a:solidFill>
                  <a:srgbClr val="131313"/>
                </a:solidFill>
                <a:effectLst/>
                <a:uLnTx/>
                <a:uFillTx/>
                <a:cs typeface="+mn-ea"/>
                <a:sym typeface="+mn-lt"/>
              </a:rPr>
              <a:t>Click here to enter your text messages click here to enter your text</a:t>
            </a:r>
            <a:endParaRPr kumimoji="0" lang="zh-CN" altLang="en-US" sz="1200" b="0" i="0" u="none" strike="noStrike" kern="0" cap="none" spc="0" normalizeH="0" baseline="0" noProof="0" dirty="0">
              <a:ln>
                <a:noFill/>
              </a:ln>
              <a:solidFill>
                <a:prstClr val="black"/>
              </a:solidFill>
              <a:effectLst/>
              <a:uLnTx/>
              <a:uFillTx/>
              <a:cs typeface="+mn-ea"/>
              <a:sym typeface="+mn-lt"/>
            </a:endParaRPr>
          </a:p>
        </p:txBody>
      </p:sp>
      <p:sp>
        <p:nvSpPr>
          <p:cNvPr id="10" name="矩形 9"/>
          <p:cNvSpPr/>
          <p:nvPr/>
        </p:nvSpPr>
        <p:spPr>
          <a:xfrm>
            <a:off x="6803714" y="4431229"/>
            <a:ext cx="205606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dirty="0">
                <a:ln>
                  <a:noFill/>
                </a:ln>
                <a:solidFill>
                  <a:srgbClr val="131313"/>
                </a:solidFill>
                <a:effectLst/>
                <a:uLnTx/>
                <a:uFillTx/>
                <a:cs typeface="+mn-ea"/>
                <a:sym typeface="+mn-lt"/>
              </a:rPr>
              <a:t>Click here to enter your text messages click here to enter your text</a:t>
            </a:r>
            <a:endParaRPr kumimoji="0" lang="zh-CN" altLang="en-US" sz="1200" b="0" i="0" u="none" strike="noStrike" kern="0" cap="none" spc="0" normalizeH="0" baseline="0" noProof="0" dirty="0">
              <a:ln>
                <a:noFill/>
              </a:ln>
              <a:solidFill>
                <a:prstClr val="black"/>
              </a:solidFill>
              <a:effectLst/>
              <a:uLnTx/>
              <a:uFillTx/>
              <a:cs typeface="+mn-ea"/>
              <a:sym typeface="+mn-lt"/>
            </a:endParaRPr>
          </a:p>
        </p:txBody>
      </p:sp>
      <p:sp>
        <p:nvSpPr>
          <p:cNvPr id="11" name="矩形 10"/>
          <p:cNvSpPr/>
          <p:nvPr/>
        </p:nvSpPr>
        <p:spPr>
          <a:xfrm>
            <a:off x="9292711" y="4431229"/>
            <a:ext cx="2056060" cy="64633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200" b="0" i="0" u="none" strike="noStrike" kern="0" cap="none" spc="0" normalizeH="0" baseline="0" noProof="0" dirty="0">
                <a:ln>
                  <a:noFill/>
                </a:ln>
                <a:solidFill>
                  <a:srgbClr val="131313"/>
                </a:solidFill>
                <a:effectLst/>
                <a:uLnTx/>
                <a:uFillTx/>
                <a:cs typeface="+mn-ea"/>
                <a:sym typeface="+mn-lt"/>
              </a:rPr>
              <a:t>Click here to enter your text messages click here to enter your text</a:t>
            </a:r>
            <a:endParaRPr kumimoji="0" lang="zh-CN" altLang="en-US" sz="1200" b="0" i="0" u="none" strike="noStrike" kern="0" cap="none" spc="0" normalizeH="0" baseline="0" noProof="0" dirty="0">
              <a:ln>
                <a:noFill/>
              </a:ln>
              <a:solidFill>
                <a:prstClr val="black"/>
              </a:solidFill>
              <a:effectLst/>
              <a:uLnTx/>
              <a:uFillTx/>
              <a:cs typeface="+mn-ea"/>
              <a:sym typeface="+mn-lt"/>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37564" y="3096178"/>
            <a:ext cx="1263043" cy="1263043"/>
          </a:xfrm>
          <a:prstGeom prst="rect">
            <a:avLst/>
          </a:prstGeom>
        </p:spPr>
      </p:pic>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39071" y="3276199"/>
            <a:ext cx="975011" cy="975011"/>
          </a:xfrm>
          <a:prstGeom prst="rect">
            <a:avLst/>
          </a:prstGeom>
        </p:spPr>
      </p:pic>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01788" y="3276199"/>
            <a:ext cx="1083022" cy="1083022"/>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572516" y="3323041"/>
            <a:ext cx="928169" cy="928169"/>
          </a:xfrm>
          <a:prstGeom prst="rect">
            <a:avLst/>
          </a:prstGeom>
        </p:spPr>
      </p:pic>
    </p:spTree>
  </p:cSld>
  <p:clrMapOvr>
    <a:masterClrMapping/>
  </p:clrMapOvr>
  <p:transition spd="med">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0" y="0"/>
            <a:ext cx="12192000" cy="6858000"/>
            <a:chOff x="0" y="0"/>
            <a:chExt cx="12192000" cy="6858000"/>
          </a:xfrm>
        </p:grpSpPr>
        <p:pic>
          <p:nvPicPr>
            <p:cNvPr id="17" name="图片 16"/>
            <p:cNvPicPr>
              <a:picLocks noChangeAspect="1"/>
            </p:cNvPicPr>
            <p:nvPr/>
          </p:nvPicPr>
          <p:blipFill rotWithShape="1">
            <a:blip r:embed="rId1">
              <a:extLst>
                <a:ext uri="{28A0092B-C50C-407E-A947-70E740481C1C}">
                  <a14:useLocalDpi xmlns:a14="http://schemas.microsoft.com/office/drawing/2010/main" val="0"/>
                </a:ext>
              </a:extLst>
            </a:blip>
            <a:srcRect l="8276" t="375" r="10312" b="180"/>
            <a:stretch>
              <a:fillRect/>
            </a:stretch>
          </p:blipFill>
          <p:spPr>
            <a:xfrm>
              <a:off x="0" y="0"/>
              <a:ext cx="12192000" cy="6858000"/>
            </a:xfrm>
            <a:prstGeom prst="rect">
              <a:avLst/>
            </a:prstGeom>
          </p:spPr>
        </p:pic>
        <p:sp>
          <p:nvSpPr>
            <p:cNvPr id="18" name="矩形 17"/>
            <p:cNvSpPr/>
            <p:nvPr/>
          </p:nvSpPr>
          <p:spPr>
            <a:xfrm>
              <a:off x="288723" y="247650"/>
              <a:ext cx="11636577"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 name="矩形 3"/>
          <p:cNvSpPr/>
          <p:nvPr/>
        </p:nvSpPr>
        <p:spPr>
          <a:xfrm>
            <a:off x="2397546" y="1473137"/>
            <a:ext cx="2032000" cy="362857"/>
          </a:xfrm>
          <a:prstGeom prst="rect">
            <a:avLst/>
          </a:prstGeom>
          <a:solidFill>
            <a:srgbClr val="6E91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5" name="文本框 4"/>
          <p:cNvSpPr txBox="1"/>
          <p:nvPr/>
        </p:nvSpPr>
        <p:spPr>
          <a:xfrm>
            <a:off x="2705975" y="1473137"/>
            <a:ext cx="2612571" cy="338554"/>
          </a:xfrm>
          <a:prstGeom prst="rect">
            <a:avLst/>
          </a:prstGeom>
          <a:noFill/>
        </p:spPr>
        <p:txBody>
          <a:bodyPr wrap="square" rtlCol="0">
            <a:spAutoFit/>
          </a:bodyPr>
          <a:lstStyle/>
          <a:p>
            <a:r>
              <a:rPr lang="zh-CN" altLang="en-US" sz="1600" spc="100">
                <a:solidFill>
                  <a:schemeClr val="bg1"/>
                </a:solidFill>
                <a:cs typeface="+mn-ea"/>
                <a:sym typeface="+mn-lt"/>
              </a:rPr>
              <a:t>写文本内容</a:t>
            </a:r>
            <a:endParaRPr lang="zh-CN" altLang="en-US" sz="1600" spc="100">
              <a:solidFill>
                <a:schemeClr val="bg1"/>
              </a:solidFill>
              <a:cs typeface="+mn-ea"/>
              <a:sym typeface="+mn-lt"/>
            </a:endParaRPr>
          </a:p>
        </p:txBody>
      </p:sp>
      <p:sp>
        <p:nvSpPr>
          <p:cNvPr id="6" name="文本框 5"/>
          <p:cNvSpPr txBox="1"/>
          <p:nvPr/>
        </p:nvSpPr>
        <p:spPr>
          <a:xfrm>
            <a:off x="2274175" y="2034553"/>
            <a:ext cx="2278742" cy="1015663"/>
          </a:xfrm>
          <a:prstGeom prst="rect">
            <a:avLst/>
          </a:prstGeom>
          <a:noFill/>
        </p:spPr>
        <p:txBody>
          <a:bodyPr wrap="square" rtlCol="0">
            <a:spAutoFit/>
          </a:bodyPr>
          <a:lstStyle/>
          <a:p>
            <a:r>
              <a:rPr lang="zh-CN" altLang="en-US" sz="1200" spc="100">
                <a:solidFill>
                  <a:schemeClr val="bg1">
                    <a:lumMod val="65000"/>
                  </a:schemeClr>
                </a:solidFill>
                <a:cs typeface="+mn-ea"/>
                <a:sym typeface="+mn-lt"/>
              </a:rPr>
              <a:t>文本内容文本内内容文本内容文本内容文本内容文本内容文本内内容文本内容文本内容文本内容 </a:t>
            </a:r>
            <a:endParaRPr lang="zh-CN" altLang="en-US" sz="1200" spc="100">
              <a:solidFill>
                <a:schemeClr val="bg1">
                  <a:lumMod val="65000"/>
                </a:schemeClr>
              </a:solidFill>
              <a:cs typeface="+mn-ea"/>
              <a:sym typeface="+mn-lt"/>
            </a:endParaRPr>
          </a:p>
          <a:p>
            <a:endParaRPr lang="zh-CN" altLang="en-US" sz="1200" spc="100">
              <a:solidFill>
                <a:schemeClr val="bg1">
                  <a:lumMod val="65000"/>
                </a:schemeClr>
              </a:solidFill>
              <a:cs typeface="+mn-ea"/>
              <a:sym typeface="+mn-lt"/>
            </a:endParaRPr>
          </a:p>
        </p:txBody>
      </p:sp>
      <p:sp>
        <p:nvSpPr>
          <p:cNvPr id="7" name="矩形 6"/>
          <p:cNvSpPr/>
          <p:nvPr/>
        </p:nvSpPr>
        <p:spPr>
          <a:xfrm>
            <a:off x="2341640" y="4189747"/>
            <a:ext cx="2032000" cy="362857"/>
          </a:xfrm>
          <a:prstGeom prst="rect">
            <a:avLst/>
          </a:prstGeom>
          <a:solidFill>
            <a:srgbClr val="6E91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8" name="文本框 7"/>
          <p:cNvSpPr txBox="1"/>
          <p:nvPr/>
        </p:nvSpPr>
        <p:spPr>
          <a:xfrm>
            <a:off x="2650069" y="4189747"/>
            <a:ext cx="2612571" cy="338554"/>
          </a:xfrm>
          <a:prstGeom prst="rect">
            <a:avLst/>
          </a:prstGeom>
          <a:noFill/>
        </p:spPr>
        <p:txBody>
          <a:bodyPr wrap="square" rtlCol="0">
            <a:spAutoFit/>
          </a:bodyPr>
          <a:lstStyle/>
          <a:p>
            <a:r>
              <a:rPr lang="zh-CN" altLang="en-US" sz="1600" spc="100">
                <a:solidFill>
                  <a:schemeClr val="bg1"/>
                </a:solidFill>
                <a:cs typeface="+mn-ea"/>
                <a:sym typeface="+mn-lt"/>
              </a:rPr>
              <a:t>写文本内容</a:t>
            </a:r>
            <a:endParaRPr lang="zh-CN" altLang="en-US" sz="1600" spc="100">
              <a:solidFill>
                <a:schemeClr val="bg1"/>
              </a:solidFill>
              <a:cs typeface="+mn-ea"/>
              <a:sym typeface="+mn-lt"/>
            </a:endParaRPr>
          </a:p>
        </p:txBody>
      </p:sp>
      <p:sp>
        <p:nvSpPr>
          <p:cNvPr id="9" name="文本框 8"/>
          <p:cNvSpPr txBox="1"/>
          <p:nvPr/>
        </p:nvSpPr>
        <p:spPr>
          <a:xfrm>
            <a:off x="2218269" y="4751163"/>
            <a:ext cx="2278742" cy="1015663"/>
          </a:xfrm>
          <a:prstGeom prst="rect">
            <a:avLst/>
          </a:prstGeom>
          <a:noFill/>
        </p:spPr>
        <p:txBody>
          <a:bodyPr wrap="square" rtlCol="0">
            <a:spAutoFit/>
          </a:bodyPr>
          <a:lstStyle/>
          <a:p>
            <a:r>
              <a:rPr lang="zh-CN" altLang="en-US" sz="1200" spc="100">
                <a:solidFill>
                  <a:schemeClr val="bg1">
                    <a:lumMod val="65000"/>
                  </a:schemeClr>
                </a:solidFill>
                <a:cs typeface="+mn-ea"/>
                <a:sym typeface="+mn-lt"/>
              </a:rPr>
              <a:t>文本内容文本内内容文本内容文本内容文本内容文本内容文本内内容文本内容文本内容文本内容 </a:t>
            </a:r>
            <a:endParaRPr lang="zh-CN" altLang="en-US" sz="1200" spc="100">
              <a:solidFill>
                <a:schemeClr val="bg1">
                  <a:lumMod val="65000"/>
                </a:schemeClr>
              </a:solidFill>
              <a:cs typeface="+mn-ea"/>
              <a:sym typeface="+mn-lt"/>
            </a:endParaRPr>
          </a:p>
          <a:p>
            <a:endParaRPr lang="zh-CN" altLang="en-US" sz="1200" spc="100">
              <a:solidFill>
                <a:schemeClr val="bg1">
                  <a:lumMod val="65000"/>
                </a:schemeClr>
              </a:solidFill>
              <a:cs typeface="+mn-ea"/>
              <a:sym typeface="+mn-lt"/>
            </a:endParaRPr>
          </a:p>
        </p:txBody>
      </p:sp>
      <p:pic>
        <p:nvPicPr>
          <p:cNvPr id="19" name="Picture 46" descr="iPhone6_mockup_front_white.png"/>
          <p:cNvPicPr/>
          <p:nvPr/>
        </p:nvPicPr>
        <p:blipFill>
          <a:blip r:embed="rId2" cstate="email"/>
          <a:stretch>
            <a:fillRect/>
          </a:stretch>
        </p:blipFill>
        <p:spPr>
          <a:xfrm>
            <a:off x="7010563" y="1066800"/>
            <a:ext cx="3085938" cy="5064329"/>
          </a:xfrm>
          <a:prstGeom prst="rect">
            <a:avLst/>
          </a:prstGeom>
        </p:spPr>
      </p:pic>
      <p:pic>
        <p:nvPicPr>
          <p:cNvPr id="21" name="图片 20"/>
          <p:cNvPicPr>
            <a:picLocks noChangeAspect="1"/>
          </p:cNvPicPr>
          <p:nvPr/>
        </p:nvPicPr>
        <p:blipFill rotWithShape="1">
          <a:blip r:embed="rId1">
            <a:extLst>
              <a:ext uri="{28A0092B-C50C-407E-A947-70E740481C1C}">
                <a14:useLocalDpi xmlns:a14="http://schemas.microsoft.com/office/drawing/2010/main" val="0"/>
              </a:ext>
            </a:extLst>
          </a:blip>
          <a:srcRect l="8276" t="375" r="67435" b="180"/>
          <a:stretch>
            <a:fillRect/>
          </a:stretch>
        </p:blipFill>
        <p:spPr>
          <a:xfrm>
            <a:off x="7605986" y="1851138"/>
            <a:ext cx="1852339" cy="3492387"/>
          </a:xfrm>
          <a:prstGeom prst="rect">
            <a:avLst/>
          </a:prstGeom>
        </p:spPr>
      </p:pic>
    </p:spTree>
  </p:cSld>
  <p:clrMapOvr>
    <a:masterClrMapping/>
  </p:clrMapOvr>
  <p:transition spd="med">
    <p:wip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qy5zwod">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1899</Words>
  <Application>WPS 演示</Application>
  <PresentationFormat>宽屏</PresentationFormat>
  <Paragraphs>125</Paragraphs>
  <Slides>16</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16</vt:i4>
      </vt:variant>
    </vt:vector>
  </HeadingPairs>
  <TitlesOfParts>
    <vt:vector size="25" baseType="lpstr">
      <vt:lpstr>Arial</vt:lpstr>
      <vt:lpstr>宋体</vt:lpstr>
      <vt:lpstr>Wingdings</vt:lpstr>
      <vt:lpstr>Calibri</vt:lpstr>
      <vt:lpstr>方正清刻本悦宋简体</vt:lpstr>
      <vt:lpstr>方正剪纸简体</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沙皮</cp:lastModifiedBy>
  <cp:revision>180</cp:revision>
  <dcterms:created xsi:type="dcterms:W3CDTF">2018-07-11T11:06:00Z</dcterms:created>
  <dcterms:modified xsi:type="dcterms:W3CDTF">2019-11-22T06:27:25Z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2052-11.1.0.9175</vt:lpwstr>
  </property>
</Properties>
</file>

<file path=docProps/thumbnail.jpeg>
</file>